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4"/>
    <p:sldMasterId id="2147483664" r:id="rId5"/>
    <p:sldMasterId id="2147483688" r:id="rId6"/>
    <p:sldMasterId id="2147484278" r:id="rId7"/>
    <p:sldMasterId id="2147484666" r:id="rId8"/>
    <p:sldMasterId id="2147484673" r:id="rId9"/>
    <p:sldMasterId id="2147484680" r:id="rId10"/>
    <p:sldMasterId id="2147484687" r:id="rId11"/>
  </p:sldMasterIdLst>
  <p:notesMasterIdLst>
    <p:notesMasterId r:id="rId25"/>
  </p:notesMasterIdLst>
  <p:handoutMasterIdLst>
    <p:handoutMasterId r:id="rId26"/>
  </p:handoutMasterIdLst>
  <p:sldIdLst>
    <p:sldId id="427" r:id="rId12"/>
    <p:sldId id="402" r:id="rId13"/>
    <p:sldId id="446" r:id="rId14"/>
    <p:sldId id="435" r:id="rId15"/>
    <p:sldId id="434" r:id="rId16"/>
    <p:sldId id="439" r:id="rId17"/>
    <p:sldId id="408" r:id="rId18"/>
    <p:sldId id="436" r:id="rId19"/>
    <p:sldId id="440" r:id="rId20"/>
    <p:sldId id="442" r:id="rId21"/>
    <p:sldId id="443" r:id="rId22"/>
    <p:sldId id="410" r:id="rId23"/>
    <p:sldId id="441" r:id="rId24"/>
  </p:sldIdLst>
  <p:sldSz cx="9144000" cy="6858000" type="screen4x3"/>
  <p:notesSz cx="7010400" cy="9296400"/>
  <p:custDataLst>
    <p:tags r:id="rId27"/>
  </p:custDataLst>
  <p:defaultTextStyle>
    <a:defPPr>
      <a:defRPr lang="en-US"/>
    </a:defPPr>
    <a:lvl1pPr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1pPr>
    <a:lvl2pPr marL="455613" indent="1588"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2pPr>
    <a:lvl3pPr marL="912813" indent="1588"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3pPr>
    <a:lvl4pPr marL="1370013" indent="1588"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4pPr>
    <a:lvl5pPr marL="1827213" indent="1588"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5pPr>
    <a:lvl6pPr marL="2286000" algn="l" defTabSz="914400" rtl="0" eaLnBrk="1" latinLnBrk="0" hangingPunct="1">
      <a:defRPr sz="2400" kern="1200">
        <a:solidFill>
          <a:schemeClr val="tx1"/>
        </a:solidFill>
        <a:latin typeface="Arial" pitchFamily="34" charset="0"/>
        <a:ea typeface="ヒラギノ角ゴ Pro W3" pitchFamily="-84" charset="-128"/>
        <a:cs typeface="+mn-cs"/>
      </a:defRPr>
    </a:lvl6pPr>
    <a:lvl7pPr marL="2743200" algn="l" defTabSz="914400" rtl="0" eaLnBrk="1" latinLnBrk="0" hangingPunct="1">
      <a:defRPr sz="2400" kern="1200">
        <a:solidFill>
          <a:schemeClr val="tx1"/>
        </a:solidFill>
        <a:latin typeface="Arial" pitchFamily="34" charset="0"/>
        <a:ea typeface="ヒラギノ角ゴ Pro W3" pitchFamily="-84" charset="-128"/>
        <a:cs typeface="+mn-cs"/>
      </a:defRPr>
    </a:lvl7pPr>
    <a:lvl8pPr marL="3200400" algn="l" defTabSz="914400" rtl="0" eaLnBrk="1" latinLnBrk="0" hangingPunct="1">
      <a:defRPr sz="2400" kern="1200">
        <a:solidFill>
          <a:schemeClr val="tx1"/>
        </a:solidFill>
        <a:latin typeface="Arial" pitchFamily="34" charset="0"/>
        <a:ea typeface="ヒラギノ角ゴ Pro W3" pitchFamily="-84" charset="-128"/>
        <a:cs typeface="+mn-cs"/>
      </a:defRPr>
    </a:lvl8pPr>
    <a:lvl9pPr marL="3657600" algn="l" defTabSz="914400" rtl="0" eaLnBrk="1" latinLnBrk="0" hangingPunct="1">
      <a:defRPr sz="2400" kern="1200">
        <a:solidFill>
          <a:schemeClr val="tx1"/>
        </a:solidFill>
        <a:latin typeface="Arial" pitchFamily="34" charset="0"/>
        <a:ea typeface="ヒラギノ角ゴ Pro W3" pitchFamily="-8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 Rosenthal" initials="CR" lastIdx="11" clrIdx="0"/>
  <p:cmAuthor id="2" name="Broderick Topil" initials="BT" lastIdx="8" clrIdx="1">
    <p:extLst/>
  </p:cmAuthor>
  <p:cmAuthor id="3" name="Maureen Vaught" initials="MV" lastIdx="17" clrIdx="2">
    <p:extLst>
      <p:ext uri="{19B8F6BF-5375-455C-9EA6-DF929625EA0E}">
        <p15:presenceInfo xmlns:p15="http://schemas.microsoft.com/office/powerpoint/2012/main" userId="S-1-5-21-2052111302-1645522239-682003330-32493" providerId="AD"/>
      </p:ext>
    </p:extLst>
  </p:cmAuthor>
  <p:cmAuthor id="4" name="Kory Stamper" initials="KS" lastIdx="14" clrIdx="3">
    <p:extLst>
      <p:ext uri="{19B8F6BF-5375-455C-9EA6-DF929625EA0E}">
        <p15:presenceInfo xmlns:p15="http://schemas.microsoft.com/office/powerpoint/2012/main" userId="16f8efc7fa029b47" providerId="Windows Live"/>
      </p:ext>
    </p:extLst>
  </p:cmAuthor>
  <p:cmAuthor id="5" name="Heather Antti" initials="HJA" lastIdx="11" clrIdx="4">
    <p:extLst>
      <p:ext uri="{19B8F6BF-5375-455C-9EA6-DF929625EA0E}">
        <p15:presenceInfo xmlns:p15="http://schemas.microsoft.com/office/powerpoint/2012/main" userId="Heather Antt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AA41A"/>
    <a:srgbClr val="005DAA"/>
    <a:srgbClr val="00ADBB"/>
    <a:srgbClr val="943B94"/>
    <a:srgbClr val="00A2DF"/>
    <a:srgbClr val="01A7F1"/>
    <a:srgbClr val="0198D9"/>
    <a:srgbClr val="01A3CF"/>
    <a:srgbClr val="01B4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4" autoAdjust="0"/>
    <p:restoredTop sz="61153" autoAdjust="0"/>
  </p:normalViewPr>
  <p:slideViewPr>
    <p:cSldViewPr>
      <p:cViewPr varScale="1">
        <p:scale>
          <a:sx n="65" d="100"/>
          <a:sy n="65" d="100"/>
        </p:scale>
        <p:origin x="1242" y="66"/>
      </p:cViewPr>
      <p:guideLst>
        <p:guide orient="horz" pos="2160"/>
        <p:guide pos="2880"/>
      </p:guideLst>
    </p:cSldViewPr>
  </p:slideViewPr>
  <p:outlineViewPr>
    <p:cViewPr>
      <p:scale>
        <a:sx n="75" d="100"/>
        <a:sy n="75" d="100"/>
      </p:scale>
      <p:origin x="784" y="16296"/>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204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lvl1pPr>
          </a:lstStyle>
          <a:p>
            <a:pPr>
              <a:defRPr/>
            </a:pPr>
            <a:endParaRPr lang="en-US" dirty="0"/>
          </a:p>
        </p:txBody>
      </p:sp>
      <p:sp>
        <p:nvSpPr>
          <p:cNvPr id="19459"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lvl1pPr>
          </a:lstStyle>
          <a:p>
            <a:pPr>
              <a:defRPr/>
            </a:pPr>
            <a:endParaRPr lang="en-US" dirty="0"/>
          </a:p>
        </p:txBody>
      </p:sp>
      <p:sp>
        <p:nvSpPr>
          <p:cNvPr id="19460"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lvl1pPr>
          </a:lstStyle>
          <a:p>
            <a:pPr>
              <a:defRPr/>
            </a:pPr>
            <a:endParaRPr lang="en-US" dirty="0"/>
          </a:p>
        </p:txBody>
      </p:sp>
      <p:sp>
        <p:nvSpPr>
          <p:cNvPr id="19461"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eaLnBrk="0" hangingPunct="0">
              <a:defRPr sz="1200"/>
            </a:lvl1pPr>
          </a:lstStyle>
          <a:p>
            <a:pPr>
              <a:defRPr/>
            </a:pPr>
            <a:fld id="{59160CAE-5C6D-43DA-A258-F2CC73A80C32}" type="slidenum">
              <a:rPr lang="en-US"/>
              <a:pPr>
                <a:defRPr/>
              </a:pPr>
              <a:t>‹#›</a:t>
            </a:fld>
            <a:endParaRPr lang="en-US" dirty="0"/>
          </a:p>
        </p:txBody>
      </p:sp>
    </p:spTree>
    <p:extLst>
      <p:ext uri="{BB962C8B-B14F-4D97-AF65-F5344CB8AC3E}">
        <p14:creationId xmlns:p14="http://schemas.microsoft.com/office/powerpoint/2010/main" val="2296547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lvl1pPr>
          </a:lstStyle>
          <a:p>
            <a:pPr>
              <a:defRPr/>
            </a:pPr>
            <a:endParaRPr lang="en-US" dirty="0"/>
          </a:p>
        </p:txBody>
      </p:sp>
      <p:sp>
        <p:nvSpPr>
          <p:cNvPr id="30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lvl1pPr>
          </a:lstStyle>
          <a:p>
            <a:pPr>
              <a:defRPr/>
            </a:pPr>
            <a:endParaRPr lang="en-US" dirty="0"/>
          </a:p>
        </p:txBody>
      </p:sp>
      <p:sp>
        <p:nvSpPr>
          <p:cNvPr id="573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lvl1pPr>
          </a:lstStyle>
          <a:p>
            <a:pPr>
              <a:defRPr/>
            </a:pPr>
            <a:endParaRPr lang="en-US" dirty="0"/>
          </a:p>
        </p:txBody>
      </p:sp>
      <p:sp>
        <p:nvSpPr>
          <p:cNvPr id="30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eaLnBrk="0" hangingPunct="0">
              <a:defRPr sz="1200"/>
            </a:lvl1pPr>
          </a:lstStyle>
          <a:p>
            <a:pPr>
              <a:defRPr/>
            </a:pPr>
            <a:fld id="{EF38DFAE-03C6-430F-A171-27E2B899E372}" type="slidenum">
              <a:rPr lang="en-US"/>
              <a:pPr>
                <a:defRPr/>
              </a:pPr>
              <a:t>‹#›</a:t>
            </a:fld>
            <a:endParaRPr lang="en-US" dirty="0"/>
          </a:p>
        </p:txBody>
      </p:sp>
    </p:spTree>
    <p:extLst>
      <p:ext uri="{BB962C8B-B14F-4D97-AF65-F5344CB8AC3E}">
        <p14:creationId xmlns:p14="http://schemas.microsoft.com/office/powerpoint/2010/main" val="16083655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5613"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2813"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0013"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7213"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5136" algn="l" defTabSz="457027" rtl="0" eaLnBrk="1" latinLnBrk="0" hangingPunct="1">
      <a:defRPr sz="1200" kern="1200">
        <a:solidFill>
          <a:schemeClr val="tx1"/>
        </a:solidFill>
        <a:latin typeface="+mn-lt"/>
        <a:ea typeface="+mn-ea"/>
        <a:cs typeface="+mn-cs"/>
      </a:defRPr>
    </a:lvl6pPr>
    <a:lvl7pPr marL="2742162" algn="l" defTabSz="457027" rtl="0" eaLnBrk="1" latinLnBrk="0" hangingPunct="1">
      <a:defRPr sz="1200" kern="1200">
        <a:solidFill>
          <a:schemeClr val="tx1"/>
        </a:solidFill>
        <a:latin typeface="+mn-lt"/>
        <a:ea typeface="+mn-ea"/>
        <a:cs typeface="+mn-cs"/>
      </a:defRPr>
    </a:lvl7pPr>
    <a:lvl8pPr marL="3199190" algn="l" defTabSz="457027" rtl="0" eaLnBrk="1" latinLnBrk="0" hangingPunct="1">
      <a:defRPr sz="1200" kern="1200">
        <a:solidFill>
          <a:schemeClr val="tx1"/>
        </a:solidFill>
        <a:latin typeface="+mn-lt"/>
        <a:ea typeface="+mn-ea"/>
        <a:cs typeface="+mn-cs"/>
      </a:defRPr>
    </a:lvl8pPr>
    <a:lvl9pPr marL="3656214" algn="l" defTabSz="4570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latin typeface="Arial" pitchFamily="34" charset="0"/>
              <a:ea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EF38DFAE-03C6-430F-A171-27E2B899E372}" type="slidenum">
              <a:rPr lang="en-US" smtClean="0"/>
              <a:pPr>
                <a:defRPr/>
              </a:pPr>
              <a:t>1</a:t>
            </a:fld>
            <a:endParaRPr lang="en-US" dirty="0"/>
          </a:p>
        </p:txBody>
      </p:sp>
    </p:spTree>
    <p:extLst>
      <p:ext uri="{BB962C8B-B14F-4D97-AF65-F5344CB8AC3E}">
        <p14:creationId xmlns:p14="http://schemas.microsoft.com/office/powerpoint/2010/main" val="3381093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ea typeface="ヒラギノ角ゴ Pro W3" pitchFamily="-65" charset="-128"/>
              </a:rPr>
              <a:t>To post your own offer, just open the menu</a:t>
            </a:r>
            <a:r>
              <a:rPr lang="en-US" altLang="en-US" baseline="0" dirty="0">
                <a:latin typeface="Arial" panose="020B0604020202020204" pitchFamily="34" charset="0"/>
                <a:ea typeface="ヒラギノ角ゴ Pro W3" pitchFamily="-65" charset="-128"/>
              </a:rPr>
              <a:t> in the upper left corner and choose “Create Offer”.</a:t>
            </a:r>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10</a:t>
            </a:fld>
            <a:endParaRPr lang="en-US" dirty="0">
              <a:solidFill>
                <a:prstClr val="black"/>
              </a:solidFill>
              <a:latin typeface="Calibri"/>
            </a:endParaRPr>
          </a:p>
        </p:txBody>
      </p:sp>
    </p:spTree>
    <p:extLst>
      <p:ext uri="{BB962C8B-B14F-4D97-AF65-F5344CB8AC3E}">
        <p14:creationId xmlns:p14="http://schemas.microsoft.com/office/powerpoint/2010/main" val="2509373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ea typeface="ヒラギノ角ゴ Pro W3" pitchFamily="-65" charset="-128"/>
              </a:rPr>
              <a:t>To create</a:t>
            </a:r>
            <a:r>
              <a:rPr lang="en-US" altLang="en-US" baseline="0" dirty="0">
                <a:latin typeface="Arial" panose="020B0604020202020204" pitchFamily="34" charset="0"/>
                <a:ea typeface="ヒラギノ角ゴ Pro W3" pitchFamily="-65" charset="-128"/>
              </a:rPr>
              <a:t> an offer, just fill out the form and agree to the terms and conditions.  Offer submissions take 1-2 business weeks to review.  </a:t>
            </a:r>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11</a:t>
            </a:fld>
            <a:endParaRPr lang="en-US" dirty="0">
              <a:solidFill>
                <a:prstClr val="black"/>
              </a:solidFill>
              <a:latin typeface="Calibri"/>
            </a:endParaRPr>
          </a:p>
        </p:txBody>
      </p:sp>
    </p:spTree>
    <p:extLst>
      <p:ext uri="{BB962C8B-B14F-4D97-AF65-F5344CB8AC3E}">
        <p14:creationId xmlns:p14="http://schemas.microsoft.com/office/powerpoint/2010/main" val="38620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latin typeface="Arial" panose="020B0604020202020204" pitchFamily="34" charset="0"/>
                <a:ea typeface="ヒラギノ角ゴ Pro W3" pitchFamily="-65" charset="-128"/>
              </a:rPr>
              <a:t>Make sure club members and local businesses take advantage of all the opportunities available through Rotary Global Rewards.</a:t>
            </a:r>
          </a:p>
          <a:p>
            <a:endParaRPr lang="en-US" altLang="en-US" baseline="0" dirty="0">
              <a:latin typeface="Arial" panose="020B0604020202020204" pitchFamily="34" charset="0"/>
              <a:ea typeface="ヒラギノ角ゴ Pro W3" pitchFamily="-65" charset="-128"/>
            </a:endParaRPr>
          </a:p>
          <a:p>
            <a:r>
              <a:rPr lang="en-US" altLang="en-US" baseline="0" dirty="0">
                <a:latin typeface="Arial" panose="020B0604020202020204" pitchFamily="34" charset="0"/>
                <a:ea typeface="ヒラギノ角ゴ Pro W3" pitchFamily="-65" charset="-128"/>
              </a:rPr>
              <a:t>Here are some ways you can promote Rotary Global Rewards:</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First, download the Rotary Global Rewards app from the Apple App Store or Google Play. And encourage other members to do the same.</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Add a link to Rotary Global Rewards on your club website and Facebook pages. Link to rotary.org/globalrewards.</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Use the promotional materials, including videos, with your club. Find them at the bottom of the Rotary Global Rewards page, under Resources &amp; Reference. </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Email club members to encourage them to try the program. Highlight local businesses that participate.</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Invite local Rotarians to advertise their businesses by posting offers.</a:t>
            </a:r>
          </a:p>
          <a:p>
            <a:pPr marL="171450" indent="-171450">
              <a:buFont typeface="Arial" panose="020B0604020202020204" pitchFamily="34" charset="0"/>
              <a:buChar char="•"/>
            </a:pPr>
            <a:r>
              <a:rPr lang="en-US" altLang="en-US" baseline="0" dirty="0">
                <a:latin typeface="Arial" panose="020B0604020202020204" pitchFamily="34" charset="0"/>
                <a:ea typeface="ヒラギノ角ゴ Pro W3" pitchFamily="-65" charset="-128"/>
              </a:rPr>
              <a:t>Remember to use offers from participating businesses (including Amazon, Office Depot OfficeMax, and FedEx) when you make purchases for your club and its service projects.</a:t>
            </a:r>
          </a:p>
          <a:p>
            <a:pPr marL="171450" indent="-171450">
              <a:buFont typeface="Arial" panose="020B0604020202020204" pitchFamily="34" charset="0"/>
              <a:buChar char="•"/>
            </a:pPr>
            <a:endParaRPr lang="en-US" altLang="en-US" baseline="0" dirty="0">
              <a:latin typeface="Arial" panose="020B0604020202020204" pitchFamily="34" charset="0"/>
              <a:ea typeface="ヒラギノ角ゴ Pro W3" pitchFamily="-65" charset="-128"/>
            </a:endParaRPr>
          </a:p>
          <a:p>
            <a:pPr marL="171450" indent="-171450">
              <a:buFont typeface="Arial" panose="020B0604020202020204" pitchFamily="34" charset="0"/>
              <a:buChar char="•"/>
            </a:pPr>
            <a:endParaRPr lang="en-US" altLang="en-US" baseline="0" dirty="0">
              <a:latin typeface="Arial" panose="020B0604020202020204" pitchFamily="34" charset="0"/>
              <a:ea typeface="ヒラギノ角ゴ Pro W3" pitchFamily="-65"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pitchFamily="-65" charset="-128"/>
              </a:defRPr>
            </a:lvl1pPr>
            <a:lvl2pPr marL="742950" indent="-285750" defTabSz="930275">
              <a:spcBef>
                <a:spcPct val="30000"/>
              </a:spcBef>
              <a:defRPr sz="1200">
                <a:solidFill>
                  <a:schemeClr val="tx1"/>
                </a:solidFill>
                <a:latin typeface="Arial" panose="020B0604020202020204" pitchFamily="34" charset="0"/>
                <a:ea typeface="ヒラギノ角ゴ Pro W3" pitchFamily="-65" charset="-128"/>
              </a:defRPr>
            </a:lvl2pPr>
            <a:lvl3pPr marL="1143000" indent="-228600" defTabSz="930275">
              <a:spcBef>
                <a:spcPct val="30000"/>
              </a:spcBef>
              <a:defRPr sz="1200">
                <a:solidFill>
                  <a:schemeClr val="tx1"/>
                </a:solidFill>
                <a:latin typeface="Arial" panose="020B0604020202020204" pitchFamily="34" charset="0"/>
                <a:ea typeface="ヒラギノ角ゴ Pro W3" pitchFamily="-65" charset="-128"/>
              </a:defRPr>
            </a:lvl3pPr>
            <a:lvl4pPr marL="1600200" indent="-228600" defTabSz="930275">
              <a:spcBef>
                <a:spcPct val="30000"/>
              </a:spcBef>
              <a:defRPr sz="1200">
                <a:solidFill>
                  <a:schemeClr val="tx1"/>
                </a:solidFill>
                <a:latin typeface="Arial" panose="020B0604020202020204" pitchFamily="34" charset="0"/>
                <a:ea typeface="ヒラギノ角ゴ Pro W3" pitchFamily="-65" charset="-128"/>
              </a:defRPr>
            </a:lvl4pPr>
            <a:lvl5pPr marL="2057400" indent="-228600" defTabSz="930275">
              <a:spcBef>
                <a:spcPct val="30000"/>
              </a:spcBef>
              <a:defRPr sz="1200">
                <a:solidFill>
                  <a:schemeClr val="tx1"/>
                </a:solidFill>
                <a:latin typeface="Arial" panose="020B0604020202020204" pitchFamily="34" charset="0"/>
                <a:ea typeface="ヒラギノ角ゴ Pro W3" pitchFamily="-65" charset="-128"/>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9pPr>
          </a:lstStyle>
          <a:p>
            <a:pPr>
              <a:spcBef>
                <a:spcPct val="0"/>
              </a:spcBef>
            </a:pPr>
            <a:fld id="{9D66F1E3-DA56-4B59-BC73-C00DA83FA25E}" type="slidenum">
              <a:rPr lang="en-US" altLang="en-US"/>
              <a:pPr>
                <a:spcBef>
                  <a:spcPct val="0"/>
                </a:spcBef>
              </a:pPr>
              <a:t>12</a:t>
            </a:fld>
            <a:endParaRPr lang="en-US" altLang="en-US" dirty="0"/>
          </a:p>
        </p:txBody>
      </p:sp>
    </p:spTree>
    <p:extLst>
      <p:ext uri="{BB962C8B-B14F-4D97-AF65-F5344CB8AC3E}">
        <p14:creationId xmlns:p14="http://schemas.microsoft.com/office/powerpoint/2010/main" val="515329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ヒラギノ角ゴ Pro W3" pitchFamily="-65" charset="-128"/>
              </a:rPr>
              <a:t>Rotary wants to hear from you. Tell them what</a:t>
            </a:r>
            <a:r>
              <a:rPr lang="en-US" altLang="en-US" baseline="0" dirty="0">
                <a:latin typeface="Arial" panose="020B0604020202020204" pitchFamily="34" charset="0"/>
                <a:ea typeface="ヒラギノ角ゴ Pro W3" pitchFamily="-65" charset="-128"/>
              </a:rPr>
              <a:t> types of deals you’d like to see on Rotary Global Rewards. They’re always looking for new ways to improve their offerings.</a:t>
            </a:r>
          </a:p>
          <a:p>
            <a:endParaRPr lang="en-US" altLang="en-US" dirty="0">
              <a:latin typeface="Arial" pitchFamily="34" charset="0"/>
              <a:ea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EF38DFAE-03C6-430F-A171-27E2B899E372}" type="slidenum">
              <a:rPr lang="en-US" smtClean="0"/>
              <a:pPr>
                <a:defRPr/>
              </a:pPr>
              <a:t>13</a:t>
            </a:fld>
            <a:endParaRPr lang="en-US" dirty="0"/>
          </a:p>
        </p:txBody>
      </p:sp>
    </p:spTree>
    <p:extLst>
      <p:ext uri="{BB962C8B-B14F-4D97-AF65-F5344CB8AC3E}">
        <p14:creationId xmlns:p14="http://schemas.microsoft.com/office/powerpoint/2010/main" val="1177474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648200" cy="3486150"/>
          </a:xfrm>
        </p:spPr>
      </p:sp>
      <p:sp>
        <p:nvSpPr>
          <p:cNvPr id="3" name="Notes Placeholder 2"/>
          <p:cNvSpPr>
            <a:spLocks noGrp="1"/>
          </p:cNvSpPr>
          <p:nvPr>
            <p:ph type="body" idx="1"/>
          </p:nvPr>
        </p:nvSpPr>
        <p:spPr/>
        <p:txBody>
          <a:bodyPr/>
          <a:lstStyle/>
          <a:p>
            <a:r>
              <a:rPr lang="en-US" dirty="0"/>
              <a:t>Rotary Global Rewards is an exclusive member benefits</a:t>
            </a:r>
            <a:r>
              <a:rPr lang="en-US" baseline="0" dirty="0"/>
              <a:t> program that offers Rotarians, Rotaractors, and alumni discounts on products and services and ways to give back to Rotary through their purchases. Members can also post their own offers</a:t>
            </a:r>
            <a:r>
              <a:rPr lang="en-US" dirty="0"/>
              <a:t> and encourage local businesses to participate.    </a:t>
            </a:r>
            <a:endParaRPr lang="en-US" baseline="0" dirty="0"/>
          </a:p>
          <a:p>
            <a:endParaRPr lang="en-US" baseline="0" dirty="0"/>
          </a:p>
          <a:p>
            <a:r>
              <a:rPr lang="en-US" baseline="0" dirty="0"/>
              <a:t>The Rewards program now has more than 1,800 offers, including offers from 800 Rotarian-owned businesses. The most popular categories are travel, shopping, entertainment, dining, and services.  </a:t>
            </a:r>
            <a:endParaRPr lang="en-US" dirty="0"/>
          </a:p>
        </p:txBody>
      </p:sp>
      <p:sp>
        <p:nvSpPr>
          <p:cNvPr id="4" name="Slide Number Placeholder 3"/>
          <p:cNvSpPr>
            <a:spLocks noGrp="1"/>
          </p:cNvSpPr>
          <p:nvPr>
            <p:ph type="sldNum" sz="quarter" idx="10"/>
          </p:nvPr>
        </p:nvSpPr>
        <p:spPr/>
        <p:txBody>
          <a:bodyPr/>
          <a:lstStyle/>
          <a:p>
            <a:pPr>
              <a:defRPr/>
            </a:pPr>
            <a:fld id="{EF38DFAE-03C6-430F-A171-27E2B899E372}" type="slidenum">
              <a:rPr lang="en-US" smtClean="0"/>
              <a:pPr>
                <a:defRPr/>
              </a:pPr>
              <a:t>2</a:t>
            </a:fld>
            <a:endParaRPr lang="en-US" dirty="0"/>
          </a:p>
        </p:txBody>
      </p:sp>
    </p:spTree>
    <p:extLst>
      <p:ext uri="{BB962C8B-B14F-4D97-AF65-F5344CB8AC3E}">
        <p14:creationId xmlns:p14="http://schemas.microsoft.com/office/powerpoint/2010/main" val="125028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i="1" dirty="0"/>
              <a:t>NOTE: Or simply mention deals</a:t>
            </a:r>
            <a:r>
              <a:rPr lang="en-US" i="1" baseline="0" dirty="0"/>
              <a:t> that you’ve seen on Rotary Global Rewards that you think would appeal to your audience.]</a:t>
            </a:r>
            <a:endParaRPr lang="en-US" dirty="0"/>
          </a:p>
          <a:p>
            <a:endParaRPr lang="en-US" dirty="0"/>
          </a:p>
          <a:p>
            <a:r>
              <a:rPr lang="en-US" dirty="0"/>
              <a:t>Here are some of</a:t>
            </a:r>
            <a:r>
              <a:rPr lang="en-US" baseline="0" dirty="0"/>
              <a:t> the companies around the world that offer discounts through Rotary Global Rewards</a:t>
            </a:r>
            <a:r>
              <a:rPr lang="en-US" dirty="0"/>
              <a:t>: </a:t>
            </a:r>
          </a:p>
          <a:p>
            <a:pPr marL="171450" indent="-171450">
              <a:buFont typeface="Arial" panose="020B0604020202020204" pitchFamily="34" charset="0"/>
              <a:buChar char="•"/>
            </a:pPr>
            <a:r>
              <a:rPr lang="en-US" dirty="0"/>
              <a:t>In the U.S.,</a:t>
            </a:r>
            <a:r>
              <a:rPr lang="en-US" baseline="0" dirty="0"/>
              <a:t> Bank of America credit card, Office Depot/OfficeMax, UPS, and Walmart</a:t>
            </a:r>
            <a:endParaRPr lang="en-US" dirty="0"/>
          </a:p>
          <a:p>
            <a:pPr marL="171450" indent="-171450">
              <a:buFont typeface="Arial" panose="020B0604020202020204" pitchFamily="34" charset="0"/>
              <a:buChar char="•"/>
            </a:pPr>
            <a:r>
              <a:rPr lang="en-US" dirty="0"/>
              <a:t>In Brazil, Americanas stores and CVC tour operators</a:t>
            </a:r>
          </a:p>
          <a:p>
            <a:pPr marL="171450" indent="-171450">
              <a:buFont typeface="Arial" panose="020B0604020202020204" pitchFamily="34" charset="0"/>
              <a:buChar char="•"/>
            </a:pPr>
            <a:r>
              <a:rPr lang="en-US" dirty="0"/>
              <a:t>In Australia, Harvey Norman</a:t>
            </a:r>
          </a:p>
          <a:p>
            <a:pPr marL="171450" indent="-171450">
              <a:buFont typeface="Arial" panose="020B0604020202020204" pitchFamily="34" charset="0"/>
              <a:buChar char="•"/>
            </a:pPr>
            <a:r>
              <a:rPr lang="en-US" dirty="0"/>
              <a:t>In India, Jet Airways </a:t>
            </a:r>
          </a:p>
          <a:p>
            <a:pPr marL="171450" indent="-171450">
              <a:buFont typeface="Arial" panose="020B0604020202020204" pitchFamily="34" charset="0"/>
              <a:buChar char="•"/>
            </a:pPr>
            <a:r>
              <a:rPr lang="en-US" dirty="0"/>
              <a:t>In Korea, Kyobo Book Centre</a:t>
            </a:r>
          </a:p>
          <a:p>
            <a:pPr marL="171450" indent="-171450">
              <a:buFont typeface="Arial" panose="020B0604020202020204" pitchFamily="34" charset="0"/>
              <a:buChar char="•"/>
            </a:pPr>
            <a:r>
              <a:rPr lang="en-US" dirty="0"/>
              <a:t>In Japan, ORIX Rent-a-Car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And in most parts of the world, Amazon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Worldwide, you can use Hertz, the Hotel Discount Center, and the Airline Discount Center to book car rentals, hotels, and flights at discounted rates. Check Rotary Global Rewards each time you travel to see what offers are available at your destination. </a:t>
            </a:r>
            <a:r>
              <a:rPr lang="en-US" baseline="0" dirty="0"/>
              <a:t>  </a:t>
            </a:r>
            <a:r>
              <a:rPr lang="en-US" dirty="0"/>
              <a:t> </a:t>
            </a:r>
          </a:p>
        </p:txBody>
      </p:sp>
      <p:sp>
        <p:nvSpPr>
          <p:cNvPr id="4" name="Slide Number Placeholder 3"/>
          <p:cNvSpPr>
            <a:spLocks noGrp="1"/>
          </p:cNvSpPr>
          <p:nvPr>
            <p:ph type="sldNum" sz="quarter" idx="10"/>
          </p:nvPr>
        </p:nvSpPr>
        <p:spPr/>
        <p:txBody>
          <a:bodyPr/>
          <a:lstStyle/>
          <a:p>
            <a:pPr>
              <a:defRPr/>
            </a:pPr>
            <a:fld id="{EF38DFAE-03C6-430F-A171-27E2B899E372}" type="slidenum">
              <a:rPr lang="en-US" smtClean="0"/>
              <a:pPr>
                <a:defRPr/>
              </a:pPr>
              <a:t>3</a:t>
            </a:fld>
            <a:endParaRPr lang="en-US" dirty="0"/>
          </a:p>
        </p:txBody>
      </p:sp>
    </p:spTree>
    <p:extLst>
      <p:ext uri="{BB962C8B-B14F-4D97-AF65-F5344CB8AC3E}">
        <p14:creationId xmlns:p14="http://schemas.microsoft.com/office/powerpoint/2010/main" val="990312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4</a:t>
            </a:fld>
            <a:endParaRPr lang="en-US" dirty="0">
              <a:solidFill>
                <a:prstClr val="black"/>
              </a:solidFill>
              <a:latin typeface="Calibri"/>
            </a:endParaRPr>
          </a:p>
        </p:txBody>
      </p:sp>
    </p:spTree>
    <p:extLst>
      <p:ext uri="{BB962C8B-B14F-4D97-AF65-F5344CB8AC3E}">
        <p14:creationId xmlns:p14="http://schemas.microsoft.com/office/powerpoint/2010/main" val="1387486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5</a:t>
            </a:fld>
            <a:endParaRPr lang="en-US" dirty="0">
              <a:solidFill>
                <a:prstClr val="black"/>
              </a:solidFill>
              <a:latin typeface="Calibri"/>
            </a:endParaRPr>
          </a:p>
        </p:txBody>
      </p:sp>
    </p:spTree>
    <p:extLst>
      <p:ext uri="{BB962C8B-B14F-4D97-AF65-F5344CB8AC3E}">
        <p14:creationId xmlns:p14="http://schemas.microsoft.com/office/powerpoint/2010/main" val="656156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F38DFAE-03C6-430F-A171-27E2B899E372}" type="slidenum">
              <a:rPr lang="en-US" smtClean="0"/>
              <a:pPr>
                <a:defRPr/>
              </a:pPr>
              <a:t>6</a:t>
            </a:fld>
            <a:endParaRPr lang="en-US" dirty="0"/>
          </a:p>
        </p:txBody>
      </p:sp>
    </p:spTree>
    <p:extLst>
      <p:ext uri="{BB962C8B-B14F-4D97-AF65-F5344CB8AC3E}">
        <p14:creationId xmlns:p14="http://schemas.microsoft.com/office/powerpoint/2010/main" val="3843128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ea typeface="ヒラギノ角ゴ Pro W3" pitchFamily="-65" charset="-128"/>
              </a:rPr>
              <a:t>Next</a:t>
            </a:r>
            <a:r>
              <a:rPr lang="en-US" altLang="en-US" baseline="0" dirty="0">
                <a:latin typeface="Arial" panose="020B0604020202020204" pitchFamily="34" charset="0"/>
                <a:ea typeface="ヒラギノ角ゴ Pro W3" pitchFamily="-65" charset="-128"/>
              </a:rPr>
              <a:t> we’ll show you how to get to Rotary Global Rewards, search for deals, and post your own offer.  </a:t>
            </a:r>
            <a:r>
              <a:rPr lang="en-US" altLang="en-US" i="1" baseline="0" dirty="0">
                <a:latin typeface="Arial" panose="020B0604020202020204" pitchFamily="34" charset="0"/>
                <a:ea typeface="ヒラギノ角ゴ Pro W3" pitchFamily="-65" charset="-128"/>
              </a:rPr>
              <a:t>[Note you can also show a live demonstration after this slide.]</a:t>
            </a:r>
            <a:endParaRPr lang="en-US" altLang="en-US" i="1" dirty="0">
              <a:latin typeface="Arial" panose="020B0604020202020204" pitchFamily="34" charset="0"/>
              <a:ea typeface="ヒラギノ角ゴ Pro W3" pitchFamily="-65" charset="-128"/>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pitchFamily="-65" charset="-128"/>
              </a:defRPr>
            </a:lvl1pPr>
            <a:lvl2pPr marL="742950" indent="-285750" defTabSz="930275">
              <a:spcBef>
                <a:spcPct val="30000"/>
              </a:spcBef>
              <a:defRPr sz="1200">
                <a:solidFill>
                  <a:schemeClr val="tx1"/>
                </a:solidFill>
                <a:latin typeface="Arial" panose="020B0604020202020204" pitchFamily="34" charset="0"/>
                <a:ea typeface="ヒラギノ角ゴ Pro W3" pitchFamily="-65" charset="-128"/>
              </a:defRPr>
            </a:lvl2pPr>
            <a:lvl3pPr marL="1143000" indent="-228600" defTabSz="930275">
              <a:spcBef>
                <a:spcPct val="30000"/>
              </a:spcBef>
              <a:defRPr sz="1200">
                <a:solidFill>
                  <a:schemeClr val="tx1"/>
                </a:solidFill>
                <a:latin typeface="Arial" panose="020B0604020202020204" pitchFamily="34" charset="0"/>
                <a:ea typeface="ヒラギノ角ゴ Pro W3" pitchFamily="-65" charset="-128"/>
              </a:defRPr>
            </a:lvl3pPr>
            <a:lvl4pPr marL="1600200" indent="-228600" defTabSz="930275">
              <a:spcBef>
                <a:spcPct val="30000"/>
              </a:spcBef>
              <a:defRPr sz="1200">
                <a:solidFill>
                  <a:schemeClr val="tx1"/>
                </a:solidFill>
                <a:latin typeface="Arial" panose="020B0604020202020204" pitchFamily="34" charset="0"/>
                <a:ea typeface="ヒラギノ角ゴ Pro W3" pitchFamily="-65" charset="-128"/>
              </a:defRPr>
            </a:lvl4pPr>
            <a:lvl5pPr marL="2057400" indent="-228600" defTabSz="930275">
              <a:spcBef>
                <a:spcPct val="30000"/>
              </a:spcBef>
              <a:defRPr sz="1200">
                <a:solidFill>
                  <a:schemeClr val="tx1"/>
                </a:solidFill>
                <a:latin typeface="Arial" panose="020B0604020202020204" pitchFamily="34" charset="0"/>
                <a:ea typeface="ヒラギノ角ゴ Pro W3" pitchFamily="-65" charset="-128"/>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pitchFamily="-65" charset="-128"/>
              </a:defRPr>
            </a:lvl9pPr>
          </a:lstStyle>
          <a:p>
            <a:pPr>
              <a:spcBef>
                <a:spcPct val="0"/>
              </a:spcBef>
            </a:pPr>
            <a:fld id="{50CC4AD4-65B4-4FB7-8BD2-5B21EBEBE2C2}" type="slidenum">
              <a:rPr lang="en-US" altLang="en-US"/>
              <a:pPr>
                <a:spcBef>
                  <a:spcPct val="0"/>
                </a:spcBef>
              </a:pPr>
              <a:t>7</a:t>
            </a:fld>
            <a:endParaRPr lang="en-US" altLang="en-US" dirty="0"/>
          </a:p>
        </p:txBody>
      </p:sp>
    </p:spTree>
    <p:extLst>
      <p:ext uri="{BB962C8B-B14F-4D97-AF65-F5344CB8AC3E}">
        <p14:creationId xmlns:p14="http://schemas.microsoft.com/office/powerpoint/2010/main" val="651148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ヒラギノ角ゴ Pro W3" pitchFamily="-65" charset="-128"/>
              </a:rPr>
              <a:t>You can search for national offers</a:t>
            </a:r>
            <a:r>
              <a:rPr lang="en-US" altLang="en-US" baseline="0" dirty="0">
                <a:latin typeface="Arial" panose="020B0604020202020204" pitchFamily="34" charset="0"/>
                <a:ea typeface="ヒラギノ角ゴ Pro W3" pitchFamily="-65" charset="-128"/>
              </a:rPr>
              <a:t> by category or search for a specific offer in the search bar. </a:t>
            </a:r>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8</a:t>
            </a:fld>
            <a:endParaRPr lang="en-US" dirty="0">
              <a:solidFill>
                <a:prstClr val="black"/>
              </a:solidFill>
              <a:latin typeface="Calibri"/>
            </a:endParaRPr>
          </a:p>
        </p:txBody>
      </p:sp>
    </p:spTree>
    <p:extLst>
      <p:ext uri="{BB962C8B-B14F-4D97-AF65-F5344CB8AC3E}">
        <p14:creationId xmlns:p14="http://schemas.microsoft.com/office/powerpoint/2010/main" val="1976026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ヒラギノ角ゴ Pro W3" pitchFamily="-65" charset="-128"/>
              </a:rPr>
              <a:t>You can search for local offers</a:t>
            </a:r>
            <a:r>
              <a:rPr lang="en-US" altLang="en-US" baseline="0" dirty="0">
                <a:latin typeface="Arial" panose="020B0604020202020204" pitchFamily="34" charset="0"/>
                <a:ea typeface="ヒラギノ角ゴ Pro W3" pitchFamily="-65" charset="-128"/>
              </a:rPr>
              <a:t> by category, location, or search for specific offer in the search bar. </a:t>
            </a:r>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B3DE3E84-BA42-4E70-B9F0-313CED1D9DC8}" type="slidenum">
              <a:rPr lang="en-US">
                <a:solidFill>
                  <a:prstClr val="black"/>
                </a:solidFill>
                <a:latin typeface="Calibri"/>
              </a:rPr>
              <a:pPr defTabSz="931774">
                <a:defRPr/>
              </a:pPr>
              <a:t>9</a:t>
            </a:fld>
            <a:endParaRPr lang="en-US" dirty="0">
              <a:solidFill>
                <a:prstClr val="black"/>
              </a:solidFill>
              <a:latin typeface="Calibri"/>
            </a:endParaRPr>
          </a:p>
        </p:txBody>
      </p:sp>
    </p:spTree>
    <p:extLst>
      <p:ext uri="{BB962C8B-B14F-4D97-AF65-F5344CB8AC3E}">
        <p14:creationId xmlns:p14="http://schemas.microsoft.com/office/powerpoint/2010/main" val="3541069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432" tIns="0" rIns="0" bIns="91407"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027" indent="0" algn="ctr">
              <a:buNone/>
              <a:defRPr>
                <a:solidFill>
                  <a:schemeClr val="tx1">
                    <a:tint val="75000"/>
                  </a:schemeClr>
                </a:solidFill>
              </a:defRPr>
            </a:lvl2pPr>
            <a:lvl3pPr marL="914053" indent="0" algn="ctr">
              <a:buNone/>
              <a:defRPr>
                <a:solidFill>
                  <a:schemeClr val="tx1">
                    <a:tint val="75000"/>
                  </a:schemeClr>
                </a:solidFill>
              </a:defRPr>
            </a:lvl3pPr>
            <a:lvl4pPr marL="1371081" indent="0" algn="ctr">
              <a:buNone/>
              <a:defRPr>
                <a:solidFill>
                  <a:schemeClr val="tx1">
                    <a:tint val="75000"/>
                  </a:schemeClr>
                </a:solidFill>
              </a:defRPr>
            </a:lvl4pPr>
            <a:lvl5pPr marL="1828108" indent="0" algn="ctr">
              <a:buNone/>
              <a:defRPr>
                <a:solidFill>
                  <a:schemeClr val="tx1">
                    <a:tint val="75000"/>
                  </a:schemeClr>
                </a:solidFill>
              </a:defRPr>
            </a:lvl5pPr>
            <a:lvl6pPr marL="2285136" indent="0" algn="ctr">
              <a:buNone/>
              <a:defRPr>
                <a:solidFill>
                  <a:schemeClr val="tx1">
                    <a:tint val="75000"/>
                  </a:schemeClr>
                </a:solidFill>
              </a:defRPr>
            </a:lvl6pPr>
            <a:lvl7pPr marL="2742162" indent="0" algn="ctr">
              <a:buNone/>
              <a:defRPr>
                <a:solidFill>
                  <a:schemeClr val="tx1">
                    <a:tint val="75000"/>
                  </a:schemeClr>
                </a:solidFill>
              </a:defRPr>
            </a:lvl7pPr>
            <a:lvl8pPr marL="3199190" indent="0" algn="ctr">
              <a:buNone/>
              <a:defRPr>
                <a:solidFill>
                  <a:schemeClr val="tx1">
                    <a:tint val="75000"/>
                  </a:schemeClr>
                </a:solidFill>
              </a:defRPr>
            </a:lvl8pPr>
            <a:lvl9pPr marL="365621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40943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9954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663456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lIns="91407" tIns="45703" rIns="91407" bIns="45703" anchor="t"/>
          <a:lstStyle>
            <a:lvl1pPr algn="l">
              <a:defRPr sz="4000" b="0" i="0"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9"/>
            <a:ext cx="7772400" cy="1500187"/>
          </a:xfrm>
          <a:prstGeom prst="rect">
            <a:avLst/>
          </a:prstGeom>
        </p:spPr>
        <p:txBody>
          <a:bodyPr lIns="91407" tIns="45703" rIns="91407" bIns="45703" anchor="b"/>
          <a:lstStyle>
            <a:lvl1pPr marL="0" indent="0">
              <a:buNone/>
              <a:defRPr sz="2000">
                <a:solidFill>
                  <a:schemeClr val="tx1">
                    <a:tint val="75000"/>
                  </a:schemeClr>
                </a:solidFill>
                <a:latin typeface="Georgia"/>
                <a:cs typeface="Georgia"/>
              </a:defRPr>
            </a:lvl1pPr>
            <a:lvl2pPr marL="457027" indent="0">
              <a:buNone/>
              <a:defRPr sz="1800">
                <a:solidFill>
                  <a:schemeClr val="tx1">
                    <a:tint val="75000"/>
                  </a:schemeClr>
                </a:solidFill>
              </a:defRPr>
            </a:lvl2pPr>
            <a:lvl3pPr marL="914053" indent="0">
              <a:buNone/>
              <a:defRPr sz="1600">
                <a:solidFill>
                  <a:schemeClr val="tx1">
                    <a:tint val="75000"/>
                  </a:schemeClr>
                </a:solidFill>
              </a:defRPr>
            </a:lvl3pPr>
            <a:lvl4pPr marL="1371081" indent="0">
              <a:buNone/>
              <a:defRPr sz="1400">
                <a:solidFill>
                  <a:schemeClr val="tx1">
                    <a:tint val="75000"/>
                  </a:schemeClr>
                </a:solidFill>
              </a:defRPr>
            </a:lvl4pPr>
            <a:lvl5pPr marL="1828108" indent="0">
              <a:buNone/>
              <a:defRPr sz="1400">
                <a:solidFill>
                  <a:schemeClr val="tx1">
                    <a:tint val="75000"/>
                  </a:schemeClr>
                </a:solidFill>
              </a:defRPr>
            </a:lvl5pPr>
            <a:lvl6pPr marL="2285136" indent="0">
              <a:buNone/>
              <a:defRPr sz="1400">
                <a:solidFill>
                  <a:schemeClr val="tx1">
                    <a:tint val="75000"/>
                  </a:schemeClr>
                </a:solidFill>
              </a:defRPr>
            </a:lvl6pPr>
            <a:lvl7pPr marL="2742162" indent="0">
              <a:buNone/>
              <a:defRPr sz="1400">
                <a:solidFill>
                  <a:schemeClr val="tx1">
                    <a:tint val="75000"/>
                  </a:schemeClr>
                </a:solidFill>
              </a:defRPr>
            </a:lvl7pPr>
            <a:lvl8pPr marL="3199190" indent="0">
              <a:buNone/>
              <a:defRPr sz="1400">
                <a:solidFill>
                  <a:schemeClr val="tx1">
                    <a:tint val="75000"/>
                  </a:schemeClr>
                </a:solidFill>
              </a:defRPr>
            </a:lvl8pPr>
            <a:lvl9pPr marL="3656214"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333241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6"/>
            <a:ext cx="4038600" cy="4525963"/>
          </a:xfrm>
          <a:prstGeom prst="rect">
            <a:avLst/>
          </a:prstGeom>
        </p:spPr>
        <p:txBody>
          <a:bodyPr lIns="91407" tIns="45703" rIns="91407" bIns="45703"/>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1" y="1600206"/>
            <a:ext cx="4038600" cy="4525963"/>
          </a:xfrm>
          <a:prstGeom prst="rect">
            <a:avLst/>
          </a:prstGeom>
        </p:spPr>
        <p:txBody>
          <a:bodyPr lIns="91407" tIns="45703" rIns="91407" bIns="45703"/>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669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lIns="91407" tIns="45703" rIns="91407" bIns="45703" anchor="b"/>
          <a:lstStyle>
            <a:lvl1pPr marL="0" indent="0">
              <a:buNone/>
              <a:defRPr sz="2400" b="1">
                <a:latin typeface="Arial Narrow"/>
                <a:cs typeface="Arial Narrow"/>
              </a:defRPr>
            </a:lvl1pPr>
            <a:lvl2pPr marL="457027" indent="0">
              <a:buNone/>
              <a:defRPr sz="2000" b="1"/>
            </a:lvl2pPr>
            <a:lvl3pPr marL="914053" indent="0">
              <a:buNone/>
              <a:defRPr sz="1800" b="1"/>
            </a:lvl3pPr>
            <a:lvl4pPr marL="1371081" indent="0">
              <a:buNone/>
              <a:defRPr sz="1600" b="1"/>
            </a:lvl4pPr>
            <a:lvl5pPr marL="1828108" indent="0">
              <a:buNone/>
              <a:defRPr sz="1600" b="1"/>
            </a:lvl5pPr>
            <a:lvl6pPr marL="2285136" indent="0">
              <a:buNone/>
              <a:defRPr sz="1600" b="1"/>
            </a:lvl6pPr>
            <a:lvl7pPr marL="2742162" indent="0">
              <a:buNone/>
              <a:defRPr sz="1600" b="1"/>
            </a:lvl7pPr>
            <a:lvl8pPr marL="3199190" indent="0">
              <a:buNone/>
              <a:defRPr sz="1600" b="1"/>
            </a:lvl8pPr>
            <a:lvl9pPr marL="3656214"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407" tIns="45703" rIns="91407" bIns="45703"/>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lIns="91407" tIns="45703" rIns="91407" bIns="45703" anchor="b"/>
          <a:lstStyle>
            <a:lvl1pPr marL="0" indent="0">
              <a:buNone/>
              <a:defRPr sz="2400" b="1">
                <a:latin typeface="Arial Narrow"/>
                <a:cs typeface="Arial Narrow"/>
              </a:defRPr>
            </a:lvl1pPr>
            <a:lvl2pPr marL="457027" indent="0">
              <a:buNone/>
              <a:defRPr sz="2000" b="1"/>
            </a:lvl2pPr>
            <a:lvl3pPr marL="914053" indent="0">
              <a:buNone/>
              <a:defRPr sz="1800" b="1"/>
            </a:lvl3pPr>
            <a:lvl4pPr marL="1371081" indent="0">
              <a:buNone/>
              <a:defRPr sz="1600" b="1"/>
            </a:lvl4pPr>
            <a:lvl5pPr marL="1828108" indent="0">
              <a:buNone/>
              <a:defRPr sz="1600" b="1"/>
            </a:lvl5pPr>
            <a:lvl6pPr marL="2285136" indent="0">
              <a:buNone/>
              <a:defRPr sz="1600" b="1"/>
            </a:lvl6pPr>
            <a:lvl7pPr marL="2742162" indent="0">
              <a:buNone/>
              <a:defRPr sz="1600" b="1"/>
            </a:lvl7pPr>
            <a:lvl8pPr marL="3199190" indent="0">
              <a:buNone/>
              <a:defRPr sz="1600" b="1"/>
            </a:lvl8pPr>
            <a:lvl9pPr marL="3656214"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lIns="91407" tIns="45703" rIns="91407" bIns="45703"/>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5495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08300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4593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a:prstGeom prst="rect">
            <a:avLst/>
          </a:prstGeom>
        </p:spPr>
        <p:txBody>
          <a:bodyPr lIns="91407" tIns="45703" rIns="91407" bIns="45703" anchor="b"/>
          <a:lstStyle>
            <a:lvl1pPr algn="l">
              <a:defRPr sz="2000" b="1">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3575050" y="273054"/>
            <a:ext cx="5111750" cy="5853113"/>
          </a:xfrm>
          <a:prstGeom prst="rect">
            <a:avLst/>
          </a:prstGeom>
        </p:spPr>
        <p:txBody>
          <a:bodyPr lIns="91407" tIns="45703" rIns="91407" bIns="45703"/>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6" y="1435106"/>
            <a:ext cx="3008313" cy="4691063"/>
          </a:xfrm>
          <a:prstGeom prst="rect">
            <a:avLst/>
          </a:prstGeom>
        </p:spPr>
        <p:txBody>
          <a:bodyPr lIns="91407" tIns="45703" rIns="91407" bIns="45703"/>
          <a:lstStyle>
            <a:lvl1pPr marL="0" indent="0">
              <a:buNone/>
              <a:defRPr sz="1400">
                <a:latin typeface="Georgia"/>
                <a:cs typeface="Georgia"/>
              </a:defRPr>
            </a:lvl1pPr>
            <a:lvl2pPr marL="457027" indent="0">
              <a:buNone/>
              <a:defRPr sz="1200"/>
            </a:lvl2pPr>
            <a:lvl3pPr marL="914053" indent="0">
              <a:buNone/>
              <a:defRPr sz="1000"/>
            </a:lvl3pPr>
            <a:lvl4pPr marL="1371081" indent="0">
              <a:buNone/>
              <a:defRPr sz="900"/>
            </a:lvl4pPr>
            <a:lvl5pPr marL="1828108" indent="0">
              <a:buNone/>
              <a:defRPr sz="900"/>
            </a:lvl5pPr>
            <a:lvl6pPr marL="2285136" indent="0">
              <a:buNone/>
              <a:defRPr sz="900"/>
            </a:lvl6pPr>
            <a:lvl7pPr marL="2742162" indent="0">
              <a:buNone/>
              <a:defRPr sz="900"/>
            </a:lvl7pPr>
            <a:lvl8pPr marL="3199190" indent="0">
              <a:buNone/>
              <a:defRPr sz="900"/>
            </a:lvl8pPr>
            <a:lvl9pPr marL="3656214" indent="0">
              <a:buNone/>
              <a:defRPr sz="900"/>
            </a:lvl9pPr>
          </a:lstStyle>
          <a:p>
            <a:pPr lvl="0"/>
            <a:r>
              <a:rPr lang="en-US" dirty="0"/>
              <a:t>Click to edit Master text styles</a:t>
            </a:r>
          </a:p>
        </p:txBody>
      </p:sp>
    </p:spTree>
    <p:extLst>
      <p:ext uri="{BB962C8B-B14F-4D97-AF65-F5344CB8AC3E}">
        <p14:creationId xmlns:p14="http://schemas.microsoft.com/office/powerpoint/2010/main" val="3932934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lIns="91407" tIns="45703" rIns="91407" bIns="45703" anchor="b"/>
          <a:lstStyle>
            <a:lvl1pPr algn="l">
              <a:defRPr sz="2000" b="1">
                <a:latin typeface="Arial Narrow"/>
                <a:cs typeface="Arial Narrow"/>
              </a:defRPr>
            </a:lvl1pPr>
          </a:lstStyle>
          <a:p>
            <a:r>
              <a:rPr lang="en-US" dirty="0"/>
              <a:t>Click to edit Master title style</a:t>
            </a:r>
          </a:p>
        </p:txBody>
      </p:sp>
      <p:sp>
        <p:nvSpPr>
          <p:cNvPr id="3" name="Picture Placeholder 2"/>
          <p:cNvSpPr>
            <a:spLocks noGrp="1"/>
          </p:cNvSpPr>
          <p:nvPr>
            <p:ph type="pic" idx="1"/>
          </p:nvPr>
        </p:nvSpPr>
        <p:spPr>
          <a:xfrm>
            <a:off x="1792288" y="612779"/>
            <a:ext cx="5486400" cy="4114800"/>
          </a:xfrm>
          <a:prstGeom prst="rect">
            <a:avLst/>
          </a:prstGeom>
        </p:spPr>
        <p:txBody>
          <a:bodyPr lIns="91407" tIns="45703" rIns="91407" bIns="45703"/>
          <a:lstStyle>
            <a:lvl1pPr marL="0" indent="0">
              <a:buNone/>
              <a:defRPr sz="3200"/>
            </a:lvl1pPr>
            <a:lvl2pPr marL="457027" indent="0">
              <a:buNone/>
              <a:defRPr sz="2800"/>
            </a:lvl2pPr>
            <a:lvl3pPr marL="914053" indent="0">
              <a:buNone/>
              <a:defRPr sz="2400"/>
            </a:lvl3pPr>
            <a:lvl4pPr marL="1371081" indent="0">
              <a:buNone/>
              <a:defRPr sz="2000"/>
            </a:lvl4pPr>
            <a:lvl5pPr marL="1828108" indent="0">
              <a:buNone/>
              <a:defRPr sz="2000"/>
            </a:lvl5pPr>
            <a:lvl6pPr marL="2285136" indent="0">
              <a:buNone/>
              <a:defRPr sz="2000"/>
            </a:lvl6pPr>
            <a:lvl7pPr marL="2742162" indent="0">
              <a:buNone/>
              <a:defRPr sz="2000"/>
            </a:lvl7pPr>
            <a:lvl8pPr marL="3199190" indent="0">
              <a:buNone/>
              <a:defRPr sz="2000"/>
            </a:lvl8pPr>
            <a:lvl9pPr marL="3656214"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lIns="91407" tIns="45703" rIns="91407" bIns="45703"/>
          <a:lstStyle>
            <a:lvl1pPr marL="0" indent="0">
              <a:buNone/>
              <a:defRPr sz="1400">
                <a:latin typeface="Georgia"/>
                <a:cs typeface="Georgia"/>
              </a:defRPr>
            </a:lvl1pPr>
            <a:lvl2pPr marL="457027" indent="0">
              <a:buNone/>
              <a:defRPr sz="1200"/>
            </a:lvl2pPr>
            <a:lvl3pPr marL="914053" indent="0">
              <a:buNone/>
              <a:defRPr sz="1000"/>
            </a:lvl3pPr>
            <a:lvl4pPr marL="1371081" indent="0">
              <a:buNone/>
              <a:defRPr sz="900"/>
            </a:lvl4pPr>
            <a:lvl5pPr marL="1828108" indent="0">
              <a:buNone/>
              <a:defRPr sz="900"/>
            </a:lvl5pPr>
            <a:lvl6pPr marL="2285136" indent="0">
              <a:buNone/>
              <a:defRPr sz="900"/>
            </a:lvl6pPr>
            <a:lvl7pPr marL="2742162" indent="0">
              <a:buNone/>
              <a:defRPr sz="900"/>
            </a:lvl7pPr>
            <a:lvl8pPr marL="3199190" indent="0">
              <a:buNone/>
              <a:defRPr sz="900"/>
            </a:lvl8pPr>
            <a:lvl9pPr marL="3656214" indent="0">
              <a:buNone/>
              <a:defRPr sz="900"/>
            </a:lvl9pPr>
          </a:lstStyle>
          <a:p>
            <a:pPr lvl="0"/>
            <a:r>
              <a:rPr lang="en-US" dirty="0"/>
              <a:t>Click to edit Master text styles</a:t>
            </a:r>
          </a:p>
        </p:txBody>
      </p:sp>
    </p:spTree>
    <p:extLst>
      <p:ext uri="{BB962C8B-B14F-4D97-AF65-F5344CB8AC3E}">
        <p14:creationId xmlns:p14="http://schemas.microsoft.com/office/powerpoint/2010/main" val="3136849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214016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432" tIns="0" rIns="0" bIns="91407"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027" indent="0" algn="ctr">
              <a:buNone/>
              <a:defRPr>
                <a:solidFill>
                  <a:schemeClr val="tx1">
                    <a:tint val="75000"/>
                  </a:schemeClr>
                </a:solidFill>
              </a:defRPr>
            </a:lvl2pPr>
            <a:lvl3pPr marL="914053" indent="0" algn="ctr">
              <a:buNone/>
              <a:defRPr>
                <a:solidFill>
                  <a:schemeClr val="tx1">
                    <a:tint val="75000"/>
                  </a:schemeClr>
                </a:solidFill>
              </a:defRPr>
            </a:lvl3pPr>
            <a:lvl4pPr marL="1371081" indent="0" algn="ctr">
              <a:buNone/>
              <a:defRPr>
                <a:solidFill>
                  <a:schemeClr val="tx1">
                    <a:tint val="75000"/>
                  </a:schemeClr>
                </a:solidFill>
              </a:defRPr>
            </a:lvl4pPr>
            <a:lvl5pPr marL="1828108" indent="0" algn="ctr">
              <a:buNone/>
              <a:defRPr>
                <a:solidFill>
                  <a:schemeClr val="tx1">
                    <a:tint val="75000"/>
                  </a:schemeClr>
                </a:solidFill>
              </a:defRPr>
            </a:lvl5pPr>
            <a:lvl6pPr marL="2285136" indent="0" algn="ctr">
              <a:buNone/>
              <a:defRPr>
                <a:solidFill>
                  <a:schemeClr val="tx1">
                    <a:tint val="75000"/>
                  </a:schemeClr>
                </a:solidFill>
              </a:defRPr>
            </a:lvl6pPr>
            <a:lvl7pPr marL="2742162" indent="0" algn="ctr">
              <a:buNone/>
              <a:defRPr>
                <a:solidFill>
                  <a:schemeClr val="tx1">
                    <a:tint val="75000"/>
                  </a:schemeClr>
                </a:solidFill>
              </a:defRPr>
            </a:lvl7pPr>
            <a:lvl8pPr marL="3199190" indent="0" algn="ctr">
              <a:buNone/>
              <a:defRPr>
                <a:solidFill>
                  <a:schemeClr val="tx1">
                    <a:tint val="75000"/>
                  </a:schemeClr>
                </a:solidFill>
              </a:defRPr>
            </a:lvl8pPr>
            <a:lvl9pPr marL="365621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74182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7243471"/>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76200" y="457200"/>
            <a:ext cx="9296400" cy="533400"/>
          </a:xfrm>
          <a:prstGeom prst="rect">
            <a:avLst/>
          </a:prstGeom>
          <a:solidFill>
            <a:srgbClr val="01B4E7"/>
          </a:solidFill>
          <a:ln>
            <a:noFill/>
          </a:ln>
          <a:effectLst>
            <a:outerShdw blurRad="101600" dist="63500"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ヒラギノ角ゴ Pro W3" pitchFamily="-65" charset="-128"/>
              </a:defRPr>
            </a:lvl1pPr>
            <a:lvl2pPr marL="742950" indent="-285750" eaLnBrk="0" hangingPunct="0">
              <a:defRPr sz="2400">
                <a:solidFill>
                  <a:schemeClr val="tx1"/>
                </a:solidFill>
                <a:latin typeface="Arial" pitchFamily="34" charset="0"/>
                <a:ea typeface="ヒラギノ角ゴ Pro W3" pitchFamily="-65" charset="-128"/>
              </a:defRPr>
            </a:lvl2pPr>
            <a:lvl3pPr marL="1143000" indent="-228600" eaLnBrk="0" hangingPunct="0">
              <a:defRPr sz="2400">
                <a:solidFill>
                  <a:schemeClr val="tx1"/>
                </a:solidFill>
                <a:latin typeface="Arial" pitchFamily="34" charset="0"/>
                <a:ea typeface="ヒラギノ角ゴ Pro W3" pitchFamily="-65" charset="-128"/>
              </a:defRPr>
            </a:lvl3pPr>
            <a:lvl4pPr marL="1600200" indent="-228600" eaLnBrk="0" hangingPunct="0">
              <a:defRPr sz="2400">
                <a:solidFill>
                  <a:schemeClr val="tx1"/>
                </a:solidFill>
                <a:latin typeface="Arial" pitchFamily="34" charset="0"/>
                <a:ea typeface="ヒラギノ角ゴ Pro W3" pitchFamily="-65" charset="-128"/>
              </a:defRPr>
            </a:lvl4pPr>
            <a:lvl5pPr marL="2057400" indent="-228600" eaLnBrk="0" hangingPunct="0">
              <a:defRPr sz="2400">
                <a:solidFill>
                  <a:schemeClr val="tx1"/>
                </a:solidFill>
                <a:latin typeface="Arial" pitchFamily="34" charset="0"/>
                <a:ea typeface="ヒラギノ角ゴ Pro W3" pitchFamily="-65"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65"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65"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65"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65" charset="-128"/>
              </a:defRPr>
            </a:lvl9pPr>
          </a:lstStyle>
          <a:p>
            <a:pPr algn="ctr">
              <a:defRPr/>
            </a:pPr>
            <a:endParaRPr lang="en-US" altLang="en-US" dirty="0">
              <a:solidFill>
                <a:srgbClr val="FFFFFF"/>
              </a:solidFill>
              <a:latin typeface="Calibri" pitchFamily="34" charset="0"/>
            </a:endParaRPr>
          </a:p>
        </p:txBody>
      </p:sp>
    </p:spTree>
    <p:extLst>
      <p:ext uri="{BB962C8B-B14F-4D97-AF65-F5344CB8AC3E}">
        <p14:creationId xmlns:p14="http://schemas.microsoft.com/office/powerpoint/2010/main" val="2080653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051631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048035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923607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561697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468420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2" name="Title 1"/>
          <p:cNvSpPr>
            <a:spLocks noGrp="1"/>
          </p:cNvSpPr>
          <p:nvPr>
            <p:ph type="ctrTitle"/>
          </p:nvPr>
        </p:nvSpPr>
        <p:spPr>
          <a:xfrm>
            <a:off x="152406" y="2667001"/>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483381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2384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4225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432" tIns="0" rIns="0" bIns="91407"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027" indent="0" algn="ctr">
              <a:buNone/>
              <a:defRPr>
                <a:solidFill>
                  <a:schemeClr val="tx1">
                    <a:tint val="75000"/>
                  </a:schemeClr>
                </a:solidFill>
              </a:defRPr>
            </a:lvl2pPr>
            <a:lvl3pPr marL="914053" indent="0" algn="ctr">
              <a:buNone/>
              <a:defRPr>
                <a:solidFill>
                  <a:schemeClr val="tx1">
                    <a:tint val="75000"/>
                  </a:schemeClr>
                </a:solidFill>
              </a:defRPr>
            </a:lvl3pPr>
            <a:lvl4pPr marL="1371081" indent="0" algn="ctr">
              <a:buNone/>
              <a:defRPr>
                <a:solidFill>
                  <a:schemeClr val="tx1">
                    <a:tint val="75000"/>
                  </a:schemeClr>
                </a:solidFill>
              </a:defRPr>
            </a:lvl4pPr>
            <a:lvl5pPr marL="1828108" indent="0" algn="ctr">
              <a:buNone/>
              <a:defRPr>
                <a:solidFill>
                  <a:schemeClr val="tx1">
                    <a:tint val="75000"/>
                  </a:schemeClr>
                </a:solidFill>
              </a:defRPr>
            </a:lvl5pPr>
            <a:lvl6pPr marL="2285136" indent="0" algn="ctr">
              <a:buNone/>
              <a:defRPr>
                <a:solidFill>
                  <a:schemeClr val="tx1">
                    <a:tint val="75000"/>
                  </a:schemeClr>
                </a:solidFill>
              </a:defRPr>
            </a:lvl6pPr>
            <a:lvl7pPr marL="2742162" indent="0" algn="ctr">
              <a:buNone/>
              <a:defRPr>
                <a:solidFill>
                  <a:schemeClr val="tx1">
                    <a:tint val="75000"/>
                  </a:schemeClr>
                </a:solidFill>
              </a:defRPr>
            </a:lvl7pPr>
            <a:lvl8pPr marL="3199190" indent="0" algn="ctr">
              <a:buNone/>
              <a:defRPr>
                <a:solidFill>
                  <a:schemeClr val="tx1">
                    <a:tint val="75000"/>
                  </a:schemeClr>
                </a:solidFill>
              </a:defRPr>
            </a:lvl8pPr>
            <a:lvl9pPr marL="365621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328117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0447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383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47271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7324330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lIns="91407" tIns="45703" rIns="91407" bIns="45703" anchor="t"/>
          <a:lstStyle>
            <a:lvl1pPr algn="l">
              <a:defRPr sz="4000" b="0" i="0" cap="all">
                <a:latin typeface="Arial Narrow"/>
                <a:cs typeface="Arial Narrow"/>
              </a:defRPr>
            </a:lvl1pPr>
          </a:lstStyle>
          <a:p>
            <a:r>
              <a:rPr lang="en-US" dirty="0"/>
              <a:t>Click to edit Master title style</a:t>
            </a:r>
          </a:p>
        </p:txBody>
      </p:sp>
      <p:sp>
        <p:nvSpPr>
          <p:cNvPr id="3" name="Text Placeholder 2"/>
          <p:cNvSpPr>
            <a:spLocks noGrp="1"/>
          </p:cNvSpPr>
          <p:nvPr>
            <p:ph type="body" idx="1"/>
          </p:nvPr>
        </p:nvSpPr>
        <p:spPr>
          <a:xfrm>
            <a:off x="722313" y="2906719"/>
            <a:ext cx="7772400" cy="1500187"/>
          </a:xfrm>
          <a:prstGeom prst="rect">
            <a:avLst/>
          </a:prstGeom>
        </p:spPr>
        <p:txBody>
          <a:bodyPr lIns="91407" tIns="45703" rIns="91407" bIns="45703" anchor="b"/>
          <a:lstStyle>
            <a:lvl1pPr marL="0" indent="0">
              <a:buNone/>
              <a:defRPr sz="2000">
                <a:solidFill>
                  <a:schemeClr val="tx1">
                    <a:tint val="75000"/>
                  </a:schemeClr>
                </a:solidFill>
                <a:latin typeface="Georgia"/>
                <a:cs typeface="Georgia"/>
              </a:defRPr>
            </a:lvl1pPr>
            <a:lvl2pPr marL="457027" indent="0">
              <a:buNone/>
              <a:defRPr sz="1800">
                <a:solidFill>
                  <a:schemeClr val="tx1">
                    <a:tint val="75000"/>
                  </a:schemeClr>
                </a:solidFill>
              </a:defRPr>
            </a:lvl2pPr>
            <a:lvl3pPr marL="914053" indent="0">
              <a:buNone/>
              <a:defRPr sz="1600">
                <a:solidFill>
                  <a:schemeClr val="tx1">
                    <a:tint val="75000"/>
                  </a:schemeClr>
                </a:solidFill>
              </a:defRPr>
            </a:lvl3pPr>
            <a:lvl4pPr marL="1371081" indent="0">
              <a:buNone/>
              <a:defRPr sz="1400">
                <a:solidFill>
                  <a:schemeClr val="tx1">
                    <a:tint val="75000"/>
                  </a:schemeClr>
                </a:solidFill>
              </a:defRPr>
            </a:lvl4pPr>
            <a:lvl5pPr marL="1828108" indent="0">
              <a:buNone/>
              <a:defRPr sz="1400">
                <a:solidFill>
                  <a:schemeClr val="tx1">
                    <a:tint val="75000"/>
                  </a:schemeClr>
                </a:solidFill>
              </a:defRPr>
            </a:lvl5pPr>
            <a:lvl6pPr marL="2285136" indent="0">
              <a:buNone/>
              <a:defRPr sz="1400">
                <a:solidFill>
                  <a:schemeClr val="tx1">
                    <a:tint val="75000"/>
                  </a:schemeClr>
                </a:solidFill>
              </a:defRPr>
            </a:lvl6pPr>
            <a:lvl7pPr marL="2742162" indent="0">
              <a:buNone/>
              <a:defRPr sz="1400">
                <a:solidFill>
                  <a:schemeClr val="tx1">
                    <a:tint val="75000"/>
                  </a:schemeClr>
                </a:solidFill>
              </a:defRPr>
            </a:lvl7pPr>
            <a:lvl8pPr marL="3199190" indent="0">
              <a:buNone/>
              <a:defRPr sz="1400">
                <a:solidFill>
                  <a:schemeClr val="tx1">
                    <a:tint val="75000"/>
                  </a:schemeClr>
                </a:solidFill>
              </a:defRPr>
            </a:lvl8pPr>
            <a:lvl9pPr marL="3656214"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6479523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6"/>
            <a:ext cx="4038600" cy="4525963"/>
          </a:xfrm>
          <a:prstGeom prst="rect">
            <a:avLst/>
          </a:prstGeom>
        </p:spPr>
        <p:txBody>
          <a:bodyPr lIns="91407" tIns="45703" rIns="91407" bIns="45703"/>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1" y="1600206"/>
            <a:ext cx="4038600" cy="4525963"/>
          </a:xfrm>
          <a:prstGeom prst="rect">
            <a:avLst/>
          </a:prstGeom>
        </p:spPr>
        <p:txBody>
          <a:bodyPr lIns="91407" tIns="45703" rIns="91407" bIns="45703"/>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1247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lIns="91407" tIns="45703" rIns="91407" bIns="45703" anchor="b"/>
          <a:lstStyle>
            <a:lvl1pPr marL="0" indent="0">
              <a:buNone/>
              <a:defRPr sz="2400" b="1">
                <a:latin typeface="Arial Narrow"/>
                <a:cs typeface="Arial Narrow"/>
              </a:defRPr>
            </a:lvl1pPr>
            <a:lvl2pPr marL="457027" indent="0">
              <a:buNone/>
              <a:defRPr sz="2000" b="1"/>
            </a:lvl2pPr>
            <a:lvl3pPr marL="914053" indent="0">
              <a:buNone/>
              <a:defRPr sz="1800" b="1"/>
            </a:lvl3pPr>
            <a:lvl4pPr marL="1371081" indent="0">
              <a:buNone/>
              <a:defRPr sz="1600" b="1"/>
            </a:lvl4pPr>
            <a:lvl5pPr marL="1828108" indent="0">
              <a:buNone/>
              <a:defRPr sz="1600" b="1"/>
            </a:lvl5pPr>
            <a:lvl6pPr marL="2285136" indent="0">
              <a:buNone/>
              <a:defRPr sz="1600" b="1"/>
            </a:lvl6pPr>
            <a:lvl7pPr marL="2742162" indent="0">
              <a:buNone/>
              <a:defRPr sz="1600" b="1"/>
            </a:lvl7pPr>
            <a:lvl8pPr marL="3199190" indent="0">
              <a:buNone/>
              <a:defRPr sz="1600" b="1"/>
            </a:lvl8pPr>
            <a:lvl9pPr marL="3656214"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407" tIns="45703" rIns="91407" bIns="45703"/>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lIns="91407" tIns="45703" rIns="91407" bIns="45703" anchor="b"/>
          <a:lstStyle>
            <a:lvl1pPr marL="0" indent="0">
              <a:buNone/>
              <a:defRPr sz="2400" b="1">
                <a:latin typeface="Arial Narrow"/>
                <a:cs typeface="Arial Narrow"/>
              </a:defRPr>
            </a:lvl1pPr>
            <a:lvl2pPr marL="457027" indent="0">
              <a:buNone/>
              <a:defRPr sz="2000" b="1"/>
            </a:lvl2pPr>
            <a:lvl3pPr marL="914053" indent="0">
              <a:buNone/>
              <a:defRPr sz="1800" b="1"/>
            </a:lvl3pPr>
            <a:lvl4pPr marL="1371081" indent="0">
              <a:buNone/>
              <a:defRPr sz="1600" b="1"/>
            </a:lvl4pPr>
            <a:lvl5pPr marL="1828108" indent="0">
              <a:buNone/>
              <a:defRPr sz="1600" b="1"/>
            </a:lvl5pPr>
            <a:lvl6pPr marL="2285136" indent="0">
              <a:buNone/>
              <a:defRPr sz="1600" b="1"/>
            </a:lvl6pPr>
            <a:lvl7pPr marL="2742162" indent="0">
              <a:buNone/>
              <a:defRPr sz="1600" b="1"/>
            </a:lvl7pPr>
            <a:lvl8pPr marL="3199190" indent="0">
              <a:buNone/>
              <a:defRPr sz="1600" b="1"/>
            </a:lvl8pPr>
            <a:lvl9pPr marL="3656214"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lIns="91407" tIns="45703" rIns="91407" bIns="45703"/>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52791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lIns="91407" tIns="45703" rIns="91407" bIns="45703"/>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495563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6997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a:prstGeom prst="rect">
            <a:avLst/>
          </a:prstGeom>
        </p:spPr>
        <p:txBody>
          <a:bodyPr lIns="91407" tIns="45703" rIns="91407" bIns="45703" anchor="b"/>
          <a:lstStyle>
            <a:lvl1pPr algn="l">
              <a:defRPr sz="2000" b="1">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3575050" y="273054"/>
            <a:ext cx="5111750" cy="5853113"/>
          </a:xfrm>
          <a:prstGeom prst="rect">
            <a:avLst/>
          </a:prstGeom>
        </p:spPr>
        <p:txBody>
          <a:bodyPr lIns="91407" tIns="45703" rIns="91407" bIns="45703"/>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6" y="1435106"/>
            <a:ext cx="3008313" cy="4691063"/>
          </a:xfrm>
          <a:prstGeom prst="rect">
            <a:avLst/>
          </a:prstGeom>
        </p:spPr>
        <p:txBody>
          <a:bodyPr lIns="91407" tIns="45703" rIns="91407" bIns="45703"/>
          <a:lstStyle>
            <a:lvl1pPr marL="0" indent="0">
              <a:buNone/>
              <a:defRPr sz="1400">
                <a:latin typeface="Georgia"/>
                <a:cs typeface="Georgia"/>
              </a:defRPr>
            </a:lvl1pPr>
            <a:lvl2pPr marL="457027" indent="0">
              <a:buNone/>
              <a:defRPr sz="1200"/>
            </a:lvl2pPr>
            <a:lvl3pPr marL="914053" indent="0">
              <a:buNone/>
              <a:defRPr sz="1000"/>
            </a:lvl3pPr>
            <a:lvl4pPr marL="1371081" indent="0">
              <a:buNone/>
              <a:defRPr sz="900"/>
            </a:lvl4pPr>
            <a:lvl5pPr marL="1828108" indent="0">
              <a:buNone/>
              <a:defRPr sz="900"/>
            </a:lvl5pPr>
            <a:lvl6pPr marL="2285136" indent="0">
              <a:buNone/>
              <a:defRPr sz="900"/>
            </a:lvl6pPr>
            <a:lvl7pPr marL="2742162" indent="0">
              <a:buNone/>
              <a:defRPr sz="900"/>
            </a:lvl7pPr>
            <a:lvl8pPr marL="3199190" indent="0">
              <a:buNone/>
              <a:defRPr sz="900"/>
            </a:lvl8pPr>
            <a:lvl9pPr marL="3656214" indent="0">
              <a:buNone/>
              <a:defRPr sz="900"/>
            </a:lvl9pPr>
          </a:lstStyle>
          <a:p>
            <a:pPr lvl="0"/>
            <a:r>
              <a:rPr lang="en-US" dirty="0"/>
              <a:t>Click to edit Master text styles</a:t>
            </a:r>
          </a:p>
        </p:txBody>
      </p:sp>
    </p:spTree>
    <p:extLst>
      <p:ext uri="{BB962C8B-B14F-4D97-AF65-F5344CB8AC3E}">
        <p14:creationId xmlns:p14="http://schemas.microsoft.com/office/powerpoint/2010/main" val="243753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432" tIns="0" rIns="0" bIns="91407"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027" indent="0" algn="ctr">
              <a:buNone/>
              <a:defRPr>
                <a:solidFill>
                  <a:schemeClr val="tx1">
                    <a:tint val="75000"/>
                  </a:schemeClr>
                </a:solidFill>
              </a:defRPr>
            </a:lvl2pPr>
            <a:lvl3pPr marL="914053" indent="0" algn="ctr">
              <a:buNone/>
              <a:defRPr>
                <a:solidFill>
                  <a:schemeClr val="tx1">
                    <a:tint val="75000"/>
                  </a:schemeClr>
                </a:solidFill>
              </a:defRPr>
            </a:lvl3pPr>
            <a:lvl4pPr marL="1371081" indent="0" algn="ctr">
              <a:buNone/>
              <a:defRPr>
                <a:solidFill>
                  <a:schemeClr val="tx1">
                    <a:tint val="75000"/>
                  </a:schemeClr>
                </a:solidFill>
              </a:defRPr>
            </a:lvl4pPr>
            <a:lvl5pPr marL="1828108" indent="0" algn="ctr">
              <a:buNone/>
              <a:defRPr>
                <a:solidFill>
                  <a:schemeClr val="tx1">
                    <a:tint val="75000"/>
                  </a:schemeClr>
                </a:solidFill>
              </a:defRPr>
            </a:lvl5pPr>
            <a:lvl6pPr marL="2285136" indent="0" algn="ctr">
              <a:buNone/>
              <a:defRPr>
                <a:solidFill>
                  <a:schemeClr val="tx1">
                    <a:tint val="75000"/>
                  </a:schemeClr>
                </a:solidFill>
              </a:defRPr>
            </a:lvl6pPr>
            <a:lvl7pPr marL="2742162" indent="0" algn="ctr">
              <a:buNone/>
              <a:defRPr>
                <a:solidFill>
                  <a:schemeClr val="tx1">
                    <a:tint val="75000"/>
                  </a:schemeClr>
                </a:solidFill>
              </a:defRPr>
            </a:lvl7pPr>
            <a:lvl8pPr marL="3199190" indent="0" algn="ctr">
              <a:buNone/>
              <a:defRPr>
                <a:solidFill>
                  <a:schemeClr val="tx1">
                    <a:tint val="75000"/>
                  </a:schemeClr>
                </a:solidFill>
              </a:defRPr>
            </a:lvl8pPr>
            <a:lvl9pPr marL="365621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243107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lIns="91407" tIns="45703" rIns="91407" bIns="45703" anchor="b"/>
          <a:lstStyle>
            <a:lvl1pPr algn="l">
              <a:defRPr sz="2000" b="1">
                <a:latin typeface="Arial Narrow"/>
                <a:cs typeface="Arial Narrow"/>
              </a:defRPr>
            </a:lvl1pPr>
          </a:lstStyle>
          <a:p>
            <a:r>
              <a:rPr lang="en-US" dirty="0"/>
              <a:t>Click to edit Master title style</a:t>
            </a:r>
          </a:p>
        </p:txBody>
      </p:sp>
      <p:sp>
        <p:nvSpPr>
          <p:cNvPr id="3" name="Picture Placeholder 2"/>
          <p:cNvSpPr>
            <a:spLocks noGrp="1"/>
          </p:cNvSpPr>
          <p:nvPr>
            <p:ph type="pic" idx="1"/>
          </p:nvPr>
        </p:nvSpPr>
        <p:spPr>
          <a:xfrm>
            <a:off x="1792288" y="612779"/>
            <a:ext cx="5486400" cy="4114800"/>
          </a:xfrm>
          <a:prstGeom prst="rect">
            <a:avLst/>
          </a:prstGeom>
        </p:spPr>
        <p:txBody>
          <a:bodyPr lIns="91407" tIns="45703" rIns="91407" bIns="45703"/>
          <a:lstStyle>
            <a:lvl1pPr marL="0" indent="0">
              <a:buNone/>
              <a:defRPr sz="3200"/>
            </a:lvl1pPr>
            <a:lvl2pPr marL="457027" indent="0">
              <a:buNone/>
              <a:defRPr sz="2800"/>
            </a:lvl2pPr>
            <a:lvl3pPr marL="914053" indent="0">
              <a:buNone/>
              <a:defRPr sz="2400"/>
            </a:lvl3pPr>
            <a:lvl4pPr marL="1371081" indent="0">
              <a:buNone/>
              <a:defRPr sz="2000"/>
            </a:lvl4pPr>
            <a:lvl5pPr marL="1828108" indent="0">
              <a:buNone/>
              <a:defRPr sz="2000"/>
            </a:lvl5pPr>
            <a:lvl6pPr marL="2285136" indent="0">
              <a:buNone/>
              <a:defRPr sz="2000"/>
            </a:lvl6pPr>
            <a:lvl7pPr marL="2742162" indent="0">
              <a:buNone/>
              <a:defRPr sz="2000"/>
            </a:lvl7pPr>
            <a:lvl8pPr marL="3199190" indent="0">
              <a:buNone/>
              <a:defRPr sz="2000"/>
            </a:lvl8pPr>
            <a:lvl9pPr marL="3656214"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lIns="91407" tIns="45703" rIns="91407" bIns="45703"/>
          <a:lstStyle>
            <a:lvl1pPr marL="0" indent="0">
              <a:buNone/>
              <a:defRPr sz="1400">
                <a:latin typeface="Georgia"/>
                <a:cs typeface="Georgia"/>
              </a:defRPr>
            </a:lvl1pPr>
            <a:lvl2pPr marL="457027" indent="0">
              <a:buNone/>
              <a:defRPr sz="1200"/>
            </a:lvl2pPr>
            <a:lvl3pPr marL="914053" indent="0">
              <a:buNone/>
              <a:defRPr sz="1000"/>
            </a:lvl3pPr>
            <a:lvl4pPr marL="1371081" indent="0">
              <a:buNone/>
              <a:defRPr sz="900"/>
            </a:lvl4pPr>
            <a:lvl5pPr marL="1828108" indent="0">
              <a:buNone/>
              <a:defRPr sz="900"/>
            </a:lvl5pPr>
            <a:lvl6pPr marL="2285136" indent="0">
              <a:buNone/>
              <a:defRPr sz="900"/>
            </a:lvl6pPr>
            <a:lvl7pPr marL="2742162" indent="0">
              <a:buNone/>
              <a:defRPr sz="900"/>
            </a:lvl7pPr>
            <a:lvl8pPr marL="3199190" indent="0">
              <a:buNone/>
              <a:defRPr sz="900"/>
            </a:lvl8pPr>
            <a:lvl9pPr marL="3656214" indent="0">
              <a:buNone/>
              <a:defRPr sz="900"/>
            </a:lvl9pPr>
          </a:lstStyle>
          <a:p>
            <a:pPr lvl="0"/>
            <a:r>
              <a:rPr lang="en-US" dirty="0"/>
              <a:t>Click to edit Master text styles</a:t>
            </a:r>
          </a:p>
        </p:txBody>
      </p:sp>
    </p:spTree>
    <p:extLst>
      <p:ext uri="{BB962C8B-B14F-4D97-AF65-F5344CB8AC3E}">
        <p14:creationId xmlns:p14="http://schemas.microsoft.com/office/powerpoint/2010/main" val="4083349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77908"/>
      </p:ext>
    </p:extLst>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326860"/>
      </p:ext>
    </p:extLst>
  </p:cSld>
  <p:clrMapOvr>
    <a:masterClrMapping/>
  </p:clrMapOvr>
  <p:transition spd="slow"/>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292" tIns="0" rIns="0" bIns="91383" anchor="b" anchorCtr="0">
            <a:noAutofit/>
          </a:bodyPr>
          <a:lstStyle>
            <a:lvl1pPr algn="l">
              <a:defRPr sz="4400" b="0" i="0">
                <a:solidFill>
                  <a:srgbClr val="FFFFFF"/>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6912" indent="0" algn="ctr">
              <a:buNone/>
              <a:defRPr>
                <a:solidFill>
                  <a:schemeClr val="tx1">
                    <a:tint val="75000"/>
                  </a:schemeClr>
                </a:solidFill>
              </a:defRPr>
            </a:lvl2pPr>
            <a:lvl3pPr marL="913823" indent="0" algn="ctr">
              <a:buNone/>
              <a:defRPr>
                <a:solidFill>
                  <a:schemeClr val="tx1">
                    <a:tint val="75000"/>
                  </a:schemeClr>
                </a:solidFill>
              </a:defRPr>
            </a:lvl3pPr>
            <a:lvl4pPr marL="1370737" indent="0" algn="ctr">
              <a:buNone/>
              <a:defRPr>
                <a:solidFill>
                  <a:schemeClr val="tx1">
                    <a:tint val="75000"/>
                  </a:schemeClr>
                </a:solidFill>
              </a:defRPr>
            </a:lvl4pPr>
            <a:lvl5pPr marL="1827647" indent="0" algn="ctr">
              <a:buNone/>
              <a:defRPr>
                <a:solidFill>
                  <a:schemeClr val="tx1">
                    <a:tint val="75000"/>
                  </a:schemeClr>
                </a:solidFill>
              </a:defRPr>
            </a:lvl5pPr>
            <a:lvl6pPr marL="2284560" indent="0" algn="ctr">
              <a:buNone/>
              <a:defRPr>
                <a:solidFill>
                  <a:schemeClr val="tx1">
                    <a:tint val="75000"/>
                  </a:schemeClr>
                </a:solidFill>
              </a:defRPr>
            </a:lvl6pPr>
            <a:lvl7pPr marL="2741470" indent="0" algn="ctr">
              <a:buNone/>
              <a:defRPr>
                <a:solidFill>
                  <a:schemeClr val="tx1">
                    <a:tint val="75000"/>
                  </a:schemeClr>
                </a:solidFill>
              </a:defRPr>
            </a:lvl7pPr>
            <a:lvl8pPr marL="3198384" indent="0" algn="ctr">
              <a:buNone/>
              <a:defRPr>
                <a:solidFill>
                  <a:schemeClr val="tx1">
                    <a:tint val="75000"/>
                  </a:schemeClr>
                </a:solidFill>
              </a:defRPr>
            </a:lvl8pPr>
            <a:lvl9pPr marL="365529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939810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383" tIns="45691" rIns="91383" bIns="45691" anchor="ctr"/>
          <a:lstStyle/>
          <a:p>
            <a:pPr algn="ctr" defTabSz="470467" eaLnBrk="0" fontAlgn="auto" hangingPunct="0">
              <a:spcBef>
                <a:spcPts val="0"/>
              </a:spcBef>
              <a:spcAft>
                <a:spcPts val="0"/>
              </a:spcAft>
              <a:defRPr/>
            </a:pPr>
            <a:endParaRPr lang="en-US" sz="1800" dirty="0">
              <a:solidFill>
                <a:prstClr val="white"/>
              </a:solidFill>
            </a:endParaRPr>
          </a:p>
        </p:txBody>
      </p:sp>
      <p:sp>
        <p:nvSpPr>
          <p:cNvPr id="5" name="Rectangle 4"/>
          <p:cNvSpPr/>
          <p:nvPr/>
        </p:nvSpPr>
        <p:spPr>
          <a:xfrm>
            <a:off x="-76200" y="457200"/>
            <a:ext cx="9296400" cy="533400"/>
          </a:xfrm>
          <a:prstGeom prst="rect">
            <a:avLst/>
          </a:prstGeom>
          <a:solidFill>
            <a:srgbClr val="01B4E7"/>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lIns="91383" tIns="45691" rIns="91383" bIns="45691" anchor="ctr"/>
          <a:lstStyle/>
          <a:p>
            <a:pPr algn="ctr" defTabSz="470467" eaLnBrk="0" fontAlgn="auto" hangingPunct="0">
              <a:spcBef>
                <a:spcPts val="0"/>
              </a:spcBef>
              <a:spcAft>
                <a:spcPts val="0"/>
              </a:spcAft>
              <a:defRPr/>
            </a:pPr>
            <a:endParaRPr lang="en-US" sz="1800" dirty="0">
              <a:solidFill>
                <a:prstClr val="whit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6181725"/>
            <a:ext cx="12096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10"/>
            <a:ext cx="8229600" cy="4525963"/>
          </a:xfrm>
          <a:prstGeom prst="rect">
            <a:avLst/>
          </a:prstGeom>
        </p:spPr>
        <p:txBody>
          <a:bodyPr lIns="91383" tIns="45691" rIns="91383" bIns="45691"/>
          <a:lstStyle>
            <a:lvl1pPr marL="0" indent="0">
              <a:buNone/>
              <a:defRPr sz="3000">
                <a:solidFill>
                  <a:srgbClr val="FFFFFF"/>
                </a:solidFill>
                <a:latin typeface="Georgia"/>
                <a:cs typeface="Georgia"/>
              </a:defRPr>
            </a:lvl1pPr>
            <a:lvl2pPr marL="913823" indent="-456912">
              <a:buClr>
                <a:schemeClr val="accent2"/>
              </a:buClr>
              <a:buFont typeface="Arial"/>
              <a:buChar cha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0483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o head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184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591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4516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97233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327" tIns="0" rIns="0" bIns="91389" anchor="b" anchorCtr="0">
            <a:noAutofit/>
          </a:bodyPr>
          <a:lstStyle>
            <a:lvl1pPr algn="l">
              <a:defRPr sz="4400" b="0" i="0">
                <a:solidFill>
                  <a:srgbClr val="FFFFFF"/>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6941" indent="0" algn="ctr">
              <a:buNone/>
              <a:defRPr>
                <a:solidFill>
                  <a:schemeClr val="tx1">
                    <a:tint val="75000"/>
                  </a:schemeClr>
                </a:solidFill>
              </a:defRPr>
            </a:lvl2pPr>
            <a:lvl3pPr marL="913881" indent="0" algn="ctr">
              <a:buNone/>
              <a:defRPr>
                <a:solidFill>
                  <a:schemeClr val="tx1">
                    <a:tint val="75000"/>
                  </a:schemeClr>
                </a:solidFill>
              </a:defRPr>
            </a:lvl3pPr>
            <a:lvl4pPr marL="1370823" indent="0" algn="ctr">
              <a:buNone/>
              <a:defRPr>
                <a:solidFill>
                  <a:schemeClr val="tx1">
                    <a:tint val="75000"/>
                  </a:schemeClr>
                </a:solidFill>
              </a:defRPr>
            </a:lvl4pPr>
            <a:lvl5pPr marL="1827762" indent="0" algn="ctr">
              <a:buNone/>
              <a:defRPr>
                <a:solidFill>
                  <a:schemeClr val="tx1">
                    <a:tint val="75000"/>
                  </a:schemeClr>
                </a:solidFill>
              </a:defRPr>
            </a:lvl5pPr>
            <a:lvl6pPr marL="2284704" indent="0" algn="ctr">
              <a:buNone/>
              <a:defRPr>
                <a:solidFill>
                  <a:schemeClr val="tx1">
                    <a:tint val="75000"/>
                  </a:schemeClr>
                </a:solidFill>
              </a:defRPr>
            </a:lvl6pPr>
            <a:lvl7pPr marL="2741643" indent="0" algn="ctr">
              <a:buNone/>
              <a:defRPr>
                <a:solidFill>
                  <a:schemeClr val="tx1">
                    <a:tint val="75000"/>
                  </a:schemeClr>
                </a:solidFill>
              </a:defRPr>
            </a:lvl7pPr>
            <a:lvl8pPr marL="3198585" indent="0" algn="ctr">
              <a:buNone/>
              <a:defRPr>
                <a:solidFill>
                  <a:schemeClr val="tx1">
                    <a:tint val="75000"/>
                  </a:schemeClr>
                </a:solidFill>
              </a:defRPr>
            </a:lvl8pPr>
            <a:lvl9pPr marL="3655521"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25382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432" tIns="0" rIns="0" bIns="91407"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027" indent="0" algn="ctr">
              <a:buNone/>
              <a:defRPr>
                <a:solidFill>
                  <a:schemeClr val="tx1">
                    <a:tint val="75000"/>
                  </a:schemeClr>
                </a:solidFill>
              </a:defRPr>
            </a:lvl2pPr>
            <a:lvl3pPr marL="914053" indent="0" algn="ctr">
              <a:buNone/>
              <a:defRPr>
                <a:solidFill>
                  <a:schemeClr val="tx1">
                    <a:tint val="75000"/>
                  </a:schemeClr>
                </a:solidFill>
              </a:defRPr>
            </a:lvl3pPr>
            <a:lvl4pPr marL="1371081" indent="0" algn="ctr">
              <a:buNone/>
              <a:defRPr>
                <a:solidFill>
                  <a:schemeClr val="tx1">
                    <a:tint val="75000"/>
                  </a:schemeClr>
                </a:solidFill>
              </a:defRPr>
            </a:lvl4pPr>
            <a:lvl5pPr marL="1828108" indent="0" algn="ctr">
              <a:buNone/>
              <a:defRPr>
                <a:solidFill>
                  <a:schemeClr val="tx1">
                    <a:tint val="75000"/>
                  </a:schemeClr>
                </a:solidFill>
              </a:defRPr>
            </a:lvl5pPr>
            <a:lvl6pPr marL="2285136" indent="0" algn="ctr">
              <a:buNone/>
              <a:defRPr>
                <a:solidFill>
                  <a:schemeClr val="tx1">
                    <a:tint val="75000"/>
                  </a:schemeClr>
                </a:solidFill>
              </a:defRPr>
            </a:lvl6pPr>
            <a:lvl7pPr marL="2742162" indent="0" algn="ctr">
              <a:buNone/>
              <a:defRPr>
                <a:solidFill>
                  <a:schemeClr val="tx1">
                    <a:tint val="75000"/>
                  </a:schemeClr>
                </a:solidFill>
              </a:defRPr>
            </a:lvl7pPr>
            <a:lvl8pPr marL="3199190" indent="0" algn="ctr">
              <a:buNone/>
              <a:defRPr>
                <a:solidFill>
                  <a:schemeClr val="tx1">
                    <a:tint val="75000"/>
                  </a:schemeClr>
                </a:solidFill>
              </a:defRPr>
            </a:lvl8pPr>
            <a:lvl9pPr marL="3656214"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596678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389" tIns="45694" rIns="91389" bIns="45694" anchor="ctr"/>
          <a:lstStyle/>
          <a:p>
            <a:pPr algn="ctr" defTabSz="470497" eaLnBrk="0" fontAlgn="auto" hangingPunct="0">
              <a:spcBef>
                <a:spcPts val="0"/>
              </a:spcBef>
              <a:spcAft>
                <a:spcPts val="0"/>
              </a:spcAft>
              <a:defRPr/>
            </a:pPr>
            <a:endParaRPr lang="en-US" sz="1800" dirty="0">
              <a:solidFill>
                <a:prstClr val="white"/>
              </a:solidFill>
            </a:endParaRPr>
          </a:p>
        </p:txBody>
      </p:sp>
      <p:sp>
        <p:nvSpPr>
          <p:cNvPr id="5" name="Rectangle 4"/>
          <p:cNvSpPr/>
          <p:nvPr/>
        </p:nvSpPr>
        <p:spPr>
          <a:xfrm>
            <a:off x="-76200" y="457200"/>
            <a:ext cx="9296400" cy="533400"/>
          </a:xfrm>
          <a:prstGeom prst="rect">
            <a:avLst/>
          </a:prstGeom>
          <a:solidFill>
            <a:srgbClr val="01B4E7"/>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lIns="91389" tIns="45694" rIns="91389" bIns="45694" anchor="ctr"/>
          <a:lstStyle/>
          <a:p>
            <a:pPr algn="ctr" defTabSz="470497" eaLnBrk="0" fontAlgn="auto" hangingPunct="0">
              <a:spcBef>
                <a:spcPts val="0"/>
              </a:spcBef>
              <a:spcAft>
                <a:spcPts val="0"/>
              </a:spcAft>
              <a:defRPr/>
            </a:pPr>
            <a:endParaRPr lang="en-US" sz="1800" dirty="0">
              <a:solidFill>
                <a:prstClr val="whit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6181725"/>
            <a:ext cx="12096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9"/>
            <a:ext cx="8229600" cy="4525963"/>
          </a:xfrm>
          <a:prstGeom prst="rect">
            <a:avLst/>
          </a:prstGeom>
        </p:spPr>
        <p:txBody>
          <a:bodyPr lIns="91389" tIns="45694" rIns="91389" bIns="45694"/>
          <a:lstStyle>
            <a:lvl1pPr marL="0" indent="0">
              <a:buNone/>
              <a:defRPr sz="3000">
                <a:solidFill>
                  <a:srgbClr val="FFFFFF"/>
                </a:solidFill>
                <a:latin typeface="Georgia"/>
                <a:cs typeface="Georgia"/>
              </a:defRPr>
            </a:lvl1pPr>
            <a:lvl2pPr marL="913881" indent="-456941">
              <a:buClr>
                <a:schemeClr val="accent2"/>
              </a:buClr>
              <a:buFont typeface="Arial"/>
              <a:buChar cha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206930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o head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2242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3363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64679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9025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397" tIns="0" rIns="0" bIns="91401" anchor="b" anchorCtr="0">
            <a:noAutofit/>
          </a:bodyPr>
          <a:lstStyle>
            <a:lvl1pPr algn="l">
              <a:defRPr sz="4400" b="0" i="0">
                <a:solidFill>
                  <a:srgbClr val="FFFFFF"/>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6998" indent="0" algn="ctr">
              <a:buNone/>
              <a:defRPr>
                <a:solidFill>
                  <a:schemeClr val="tx1">
                    <a:tint val="75000"/>
                  </a:schemeClr>
                </a:solidFill>
              </a:defRPr>
            </a:lvl2pPr>
            <a:lvl3pPr marL="913996" indent="0" algn="ctr">
              <a:buNone/>
              <a:defRPr>
                <a:solidFill>
                  <a:schemeClr val="tx1">
                    <a:tint val="75000"/>
                  </a:schemeClr>
                </a:solidFill>
              </a:defRPr>
            </a:lvl3pPr>
            <a:lvl4pPr marL="1370995" indent="0" algn="ctr">
              <a:buNone/>
              <a:defRPr>
                <a:solidFill>
                  <a:schemeClr val="tx1">
                    <a:tint val="75000"/>
                  </a:schemeClr>
                </a:solidFill>
              </a:defRPr>
            </a:lvl4pPr>
            <a:lvl5pPr marL="1827993" indent="0" algn="ctr">
              <a:buNone/>
              <a:defRPr>
                <a:solidFill>
                  <a:schemeClr val="tx1">
                    <a:tint val="75000"/>
                  </a:schemeClr>
                </a:solidFill>
              </a:defRPr>
            </a:lvl5pPr>
            <a:lvl6pPr marL="2284992" indent="0" algn="ctr">
              <a:buNone/>
              <a:defRPr>
                <a:solidFill>
                  <a:schemeClr val="tx1">
                    <a:tint val="75000"/>
                  </a:schemeClr>
                </a:solidFill>
              </a:defRPr>
            </a:lvl6pPr>
            <a:lvl7pPr marL="2741989" indent="0" algn="ctr">
              <a:buNone/>
              <a:defRPr>
                <a:solidFill>
                  <a:schemeClr val="tx1">
                    <a:tint val="75000"/>
                  </a:schemeClr>
                </a:solidFill>
              </a:defRPr>
            </a:lvl7pPr>
            <a:lvl8pPr marL="3198988" indent="0" algn="ctr">
              <a:buNone/>
              <a:defRPr>
                <a:solidFill>
                  <a:schemeClr val="tx1">
                    <a:tint val="75000"/>
                  </a:schemeClr>
                </a:solidFill>
              </a:defRPr>
            </a:lvl8pPr>
            <a:lvl9pPr marL="3655983"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50165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1" tIns="45700" rIns="91401" bIns="45700" anchor="ctr"/>
          <a:lstStyle/>
          <a:p>
            <a:pPr algn="ctr" defTabSz="470557" eaLnBrk="0" fontAlgn="auto" hangingPunct="0">
              <a:spcBef>
                <a:spcPts val="0"/>
              </a:spcBef>
              <a:spcAft>
                <a:spcPts val="0"/>
              </a:spcAft>
              <a:defRPr/>
            </a:pPr>
            <a:endParaRPr lang="en-US" sz="1800" dirty="0">
              <a:solidFill>
                <a:prstClr val="white"/>
              </a:solidFill>
            </a:endParaRPr>
          </a:p>
        </p:txBody>
      </p:sp>
      <p:sp>
        <p:nvSpPr>
          <p:cNvPr id="5" name="Rectangle 4"/>
          <p:cNvSpPr/>
          <p:nvPr/>
        </p:nvSpPr>
        <p:spPr>
          <a:xfrm>
            <a:off x="-76200" y="457200"/>
            <a:ext cx="9296400" cy="533400"/>
          </a:xfrm>
          <a:prstGeom prst="rect">
            <a:avLst/>
          </a:prstGeom>
          <a:solidFill>
            <a:srgbClr val="01B4E7"/>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lIns="91401" tIns="45700" rIns="91401" bIns="45700" anchor="ctr"/>
          <a:lstStyle/>
          <a:p>
            <a:pPr algn="ctr" defTabSz="470557" eaLnBrk="0" fontAlgn="auto" hangingPunct="0">
              <a:spcBef>
                <a:spcPts val="0"/>
              </a:spcBef>
              <a:spcAft>
                <a:spcPts val="0"/>
              </a:spcAft>
              <a:defRPr/>
            </a:pPr>
            <a:endParaRPr lang="en-US" sz="1800" dirty="0">
              <a:solidFill>
                <a:prstClr val="whit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6181725"/>
            <a:ext cx="12096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7"/>
            <a:ext cx="8229600" cy="4525963"/>
          </a:xfrm>
          <a:prstGeom prst="rect">
            <a:avLst/>
          </a:prstGeom>
        </p:spPr>
        <p:txBody>
          <a:bodyPr lIns="91401" tIns="45700" rIns="91401" bIns="45700"/>
          <a:lstStyle>
            <a:lvl1pPr marL="0" indent="0">
              <a:buNone/>
              <a:defRPr sz="3000">
                <a:solidFill>
                  <a:srgbClr val="FFFFFF"/>
                </a:solidFill>
                <a:latin typeface="Georgia"/>
                <a:cs typeface="Georgia"/>
              </a:defRPr>
            </a:lvl1pPr>
            <a:lvl2pPr marL="913996" indent="-456998">
              <a:buClr>
                <a:schemeClr val="accent2"/>
              </a:buClr>
              <a:buFont typeface="Arial"/>
              <a:buChar cha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755622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o head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9829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875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7818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041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3326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500" tIns="0" rIns="0" bIns="91418" anchor="b" anchorCtr="0">
            <a:noAutofit/>
          </a:bodyPr>
          <a:lstStyle>
            <a:lvl1pPr algn="l">
              <a:defRPr sz="4400" b="0" i="0">
                <a:solidFill>
                  <a:srgbClr val="FFFFFF"/>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085" indent="0" algn="ctr">
              <a:buNone/>
              <a:defRPr>
                <a:solidFill>
                  <a:schemeClr val="tx1">
                    <a:tint val="75000"/>
                  </a:schemeClr>
                </a:solidFill>
              </a:defRPr>
            </a:lvl2pPr>
            <a:lvl3pPr marL="914169" indent="0" algn="ctr">
              <a:buNone/>
              <a:defRPr>
                <a:solidFill>
                  <a:schemeClr val="tx1">
                    <a:tint val="75000"/>
                  </a:schemeClr>
                </a:solidFill>
              </a:defRPr>
            </a:lvl3pPr>
            <a:lvl4pPr marL="1371255" indent="0" algn="ctr">
              <a:buNone/>
              <a:defRPr>
                <a:solidFill>
                  <a:schemeClr val="tx1">
                    <a:tint val="75000"/>
                  </a:schemeClr>
                </a:solidFill>
              </a:defRPr>
            </a:lvl4pPr>
            <a:lvl5pPr marL="1828339" indent="0" algn="ctr">
              <a:buNone/>
              <a:defRPr>
                <a:solidFill>
                  <a:schemeClr val="tx1">
                    <a:tint val="75000"/>
                  </a:schemeClr>
                </a:solidFill>
              </a:defRPr>
            </a:lvl5pPr>
            <a:lvl6pPr marL="2285424" indent="0" algn="ctr">
              <a:buNone/>
              <a:defRPr>
                <a:solidFill>
                  <a:schemeClr val="tx1">
                    <a:tint val="75000"/>
                  </a:schemeClr>
                </a:solidFill>
              </a:defRPr>
            </a:lvl6pPr>
            <a:lvl7pPr marL="2742508" indent="0" algn="ctr">
              <a:buNone/>
              <a:defRPr>
                <a:solidFill>
                  <a:schemeClr val="tx1">
                    <a:tint val="75000"/>
                  </a:schemeClr>
                </a:solidFill>
              </a:defRPr>
            </a:lvl7pPr>
            <a:lvl8pPr marL="3199593" indent="0" algn="ctr">
              <a:buNone/>
              <a:defRPr>
                <a:solidFill>
                  <a:schemeClr val="tx1">
                    <a:tint val="75000"/>
                  </a:schemeClr>
                </a:solidFill>
              </a:defRPr>
            </a:lvl8pPr>
            <a:lvl9pPr marL="3656676"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082609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18" tIns="45709" rIns="91418" bIns="45709" anchor="ctr"/>
          <a:lstStyle/>
          <a:p>
            <a:pPr algn="ctr" defTabSz="470646" eaLnBrk="0" fontAlgn="auto" hangingPunct="0">
              <a:spcBef>
                <a:spcPts val="0"/>
              </a:spcBef>
              <a:spcAft>
                <a:spcPts val="0"/>
              </a:spcAft>
              <a:defRPr/>
            </a:pPr>
            <a:endParaRPr lang="en-US" sz="1800" dirty="0">
              <a:solidFill>
                <a:prstClr val="white"/>
              </a:solidFill>
            </a:endParaRPr>
          </a:p>
        </p:txBody>
      </p:sp>
      <p:sp>
        <p:nvSpPr>
          <p:cNvPr id="5" name="Rectangle 4"/>
          <p:cNvSpPr/>
          <p:nvPr/>
        </p:nvSpPr>
        <p:spPr>
          <a:xfrm>
            <a:off x="-76200" y="457200"/>
            <a:ext cx="9296400" cy="533400"/>
          </a:xfrm>
          <a:prstGeom prst="rect">
            <a:avLst/>
          </a:prstGeom>
          <a:solidFill>
            <a:srgbClr val="01B4E7"/>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lIns="91418" tIns="45709" rIns="91418" bIns="45709" anchor="ctr"/>
          <a:lstStyle/>
          <a:p>
            <a:pPr algn="ctr" defTabSz="470646" eaLnBrk="0" fontAlgn="auto" hangingPunct="0">
              <a:spcBef>
                <a:spcPts val="0"/>
              </a:spcBef>
              <a:spcAft>
                <a:spcPts val="0"/>
              </a:spcAft>
              <a:defRPr/>
            </a:pPr>
            <a:endParaRPr lang="en-US" sz="1800" dirty="0">
              <a:solidFill>
                <a:prstClr val="whit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6181725"/>
            <a:ext cx="12096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800">
                <a:solidFill>
                  <a:schemeClr val="bg1"/>
                </a:solidFill>
                <a:latin typeface="Arial Narrow"/>
                <a:cs typeface="Arial Narrow"/>
              </a:defRPr>
            </a:lvl1pPr>
          </a:lstStyle>
          <a:p>
            <a:r>
              <a:rPr lang="en-US" dirty="0"/>
              <a:t>Click to edit Master title style</a:t>
            </a:r>
          </a:p>
        </p:txBody>
      </p:sp>
      <p:sp>
        <p:nvSpPr>
          <p:cNvPr id="3" name="Content Placeholder 2"/>
          <p:cNvSpPr>
            <a:spLocks noGrp="1"/>
          </p:cNvSpPr>
          <p:nvPr>
            <p:ph idx="1"/>
          </p:nvPr>
        </p:nvSpPr>
        <p:spPr>
          <a:xfrm>
            <a:off x="457200" y="1219204"/>
            <a:ext cx="8229600" cy="4525963"/>
          </a:xfrm>
          <a:prstGeom prst="rect">
            <a:avLst/>
          </a:prstGeom>
        </p:spPr>
        <p:txBody>
          <a:bodyPr lIns="91418" tIns="45709" rIns="91418" bIns="45709"/>
          <a:lstStyle>
            <a:lvl1pPr marL="0" indent="0">
              <a:buNone/>
              <a:defRPr sz="3000">
                <a:solidFill>
                  <a:srgbClr val="FFFFFF"/>
                </a:solidFill>
                <a:latin typeface="Georgia"/>
                <a:cs typeface="Georgia"/>
              </a:defRPr>
            </a:lvl1pPr>
            <a:lvl2pPr marL="914169" indent="-457085">
              <a:buClr>
                <a:schemeClr val="accent2"/>
              </a:buClr>
              <a:buFont typeface="Arial"/>
              <a:buChar cha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94925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no head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1865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92834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0166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58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9117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330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407" tIns="45703" rIns="91407" bIns="45703" anchor="ctr"/>
          <a:lstStyle/>
          <a:p>
            <a:pPr algn="ctr" eaLnBrk="0" hangingPunct="0">
              <a:defRPr/>
            </a:pPr>
            <a:endParaRPr lang="en-US" dirty="0">
              <a:solidFill>
                <a:srgbClr val="FFFFFF"/>
              </a:solidFill>
              <a:latin typeface="Calibri" pitchFamily="34" charset="0"/>
            </a:endParaRPr>
          </a:p>
        </p:txBody>
      </p:sp>
      <p:sp>
        <p:nvSpPr>
          <p:cNvPr id="2" name="Title 1"/>
          <p:cNvSpPr>
            <a:spLocks noGrp="1"/>
          </p:cNvSpPr>
          <p:nvPr>
            <p:ph type="title"/>
          </p:nvPr>
        </p:nvSpPr>
        <p:spPr>
          <a:xfrm>
            <a:off x="381000" y="457201"/>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6"/>
            <a:ext cx="8229600" cy="4525963"/>
          </a:xfrm>
          <a:prstGeom prst="rect">
            <a:avLst/>
          </a:prstGeom>
        </p:spPr>
        <p:txBody>
          <a:bodyPr lIns="91407" tIns="45703" rIns="91407" bIns="45703"/>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34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ags" Target="../tags/tag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1.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1.png"/><Relationship Id="rId2" Type="http://schemas.openxmlformats.org/officeDocument/2006/relationships/slideLayout" Target="../slideLayouts/slideLayout29.xml"/><Relationship Id="rId16" Type="http://schemas.openxmlformats.org/officeDocument/2006/relationships/theme" Target="../theme/theme4.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5.xml"/><Relationship Id="rId7"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1.xml"/><Relationship Id="rId7"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9"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7.xml"/><Relationship Id="rId7"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9"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3.xml"/><Relationship Id="rId7" Type="http://schemas.openxmlformats.org/officeDocument/2006/relationships/theme" Target="../theme/theme8.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lIns="91407" tIns="45703" rIns="91407" bIns="45703" anchor="ctr"/>
          <a:lstStyle/>
          <a:p>
            <a:pPr algn="ctr" eaLnBrk="0" hangingPunct="0">
              <a:defRPr/>
            </a:pPr>
            <a:endParaRPr lang="en-US" dirty="0">
              <a:solidFill>
                <a:srgbClr val="FFFFFF"/>
              </a:solidFill>
              <a:ea typeface="ヒラギノ角ゴ Pro W3" pitchFamily="-84" charset="-128"/>
            </a:endParaRPr>
          </a:p>
        </p:txBody>
      </p:sp>
      <p:pic>
        <p:nvPicPr>
          <p:cNvPr id="1027"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18" r:id="rId1"/>
    <p:sldLayoutId id="2147484719" r:id="rId2"/>
    <p:sldLayoutId id="2147484720" r:id="rId3"/>
    <p:sldLayoutId id="2147484721" r:id="rId4"/>
    <p:sldLayoutId id="2147484722" r:id="rId5"/>
  </p:sldLayoutIdLst>
  <p:txStyles>
    <p:title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1413" indent="-227013" algn="l" defTabSz="455613"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5986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58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3652" indent="-228514" algn="l" defTabSz="457027" rtl="0" eaLnBrk="1" latinLnBrk="0" hangingPunct="1">
        <a:spcBef>
          <a:spcPct val="20000"/>
        </a:spcBef>
        <a:buFont typeface="Arial"/>
        <a:buChar char="•"/>
        <a:defRPr sz="2000" kern="1200">
          <a:solidFill>
            <a:schemeClr val="tx1"/>
          </a:solidFill>
          <a:latin typeface="+mn-lt"/>
          <a:ea typeface="+mn-ea"/>
          <a:cs typeface="+mn-cs"/>
        </a:defRPr>
      </a:lvl6pPr>
      <a:lvl7pPr marL="2970676" indent="-228514" algn="l" defTabSz="457027" rtl="0" eaLnBrk="1" latinLnBrk="0" hangingPunct="1">
        <a:spcBef>
          <a:spcPct val="20000"/>
        </a:spcBef>
        <a:buFont typeface="Arial"/>
        <a:buChar char="•"/>
        <a:defRPr sz="2000" kern="1200">
          <a:solidFill>
            <a:schemeClr val="tx1"/>
          </a:solidFill>
          <a:latin typeface="+mn-lt"/>
          <a:ea typeface="+mn-ea"/>
          <a:cs typeface="+mn-cs"/>
        </a:defRPr>
      </a:lvl7pPr>
      <a:lvl8pPr marL="3427704" indent="-228514" algn="l" defTabSz="457027" rtl="0" eaLnBrk="1" latinLnBrk="0" hangingPunct="1">
        <a:spcBef>
          <a:spcPct val="20000"/>
        </a:spcBef>
        <a:buFont typeface="Arial"/>
        <a:buChar char="•"/>
        <a:defRPr sz="2000" kern="1200">
          <a:solidFill>
            <a:schemeClr val="tx1"/>
          </a:solidFill>
          <a:latin typeface="+mn-lt"/>
          <a:ea typeface="+mn-ea"/>
          <a:cs typeface="+mn-cs"/>
        </a:defRPr>
      </a:lvl8pPr>
      <a:lvl9pPr marL="3884730" indent="-228514" algn="l" defTabSz="4570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7" rtl="0" eaLnBrk="1" latinLnBrk="0" hangingPunct="1">
        <a:defRPr sz="1800" kern="1200">
          <a:solidFill>
            <a:schemeClr val="tx1"/>
          </a:solidFill>
          <a:latin typeface="+mn-lt"/>
          <a:ea typeface="+mn-ea"/>
          <a:cs typeface="+mn-cs"/>
        </a:defRPr>
      </a:lvl1pPr>
      <a:lvl2pPr marL="457027" algn="l" defTabSz="457027" rtl="0" eaLnBrk="1" latinLnBrk="0" hangingPunct="1">
        <a:defRPr sz="1800" kern="1200">
          <a:solidFill>
            <a:schemeClr val="tx1"/>
          </a:solidFill>
          <a:latin typeface="+mn-lt"/>
          <a:ea typeface="+mn-ea"/>
          <a:cs typeface="+mn-cs"/>
        </a:defRPr>
      </a:lvl2pPr>
      <a:lvl3pPr marL="914053" algn="l" defTabSz="457027" rtl="0" eaLnBrk="1" latinLnBrk="0" hangingPunct="1">
        <a:defRPr sz="1800" kern="1200">
          <a:solidFill>
            <a:schemeClr val="tx1"/>
          </a:solidFill>
          <a:latin typeface="+mn-lt"/>
          <a:ea typeface="+mn-ea"/>
          <a:cs typeface="+mn-cs"/>
        </a:defRPr>
      </a:lvl3pPr>
      <a:lvl4pPr marL="1371081" algn="l" defTabSz="457027" rtl="0" eaLnBrk="1" latinLnBrk="0" hangingPunct="1">
        <a:defRPr sz="1800" kern="1200">
          <a:solidFill>
            <a:schemeClr val="tx1"/>
          </a:solidFill>
          <a:latin typeface="+mn-lt"/>
          <a:ea typeface="+mn-ea"/>
          <a:cs typeface="+mn-cs"/>
        </a:defRPr>
      </a:lvl4pPr>
      <a:lvl5pPr marL="1828108" algn="l" defTabSz="457027" rtl="0" eaLnBrk="1" latinLnBrk="0" hangingPunct="1">
        <a:defRPr sz="1800" kern="1200">
          <a:solidFill>
            <a:schemeClr val="tx1"/>
          </a:solidFill>
          <a:latin typeface="+mn-lt"/>
          <a:ea typeface="+mn-ea"/>
          <a:cs typeface="+mn-cs"/>
        </a:defRPr>
      </a:lvl5pPr>
      <a:lvl6pPr marL="2285136" algn="l" defTabSz="457027" rtl="0" eaLnBrk="1" latinLnBrk="0" hangingPunct="1">
        <a:defRPr sz="1800" kern="1200">
          <a:solidFill>
            <a:schemeClr val="tx1"/>
          </a:solidFill>
          <a:latin typeface="+mn-lt"/>
          <a:ea typeface="+mn-ea"/>
          <a:cs typeface="+mn-cs"/>
        </a:defRPr>
      </a:lvl6pPr>
      <a:lvl7pPr marL="2742162" algn="l" defTabSz="457027" rtl="0" eaLnBrk="1" latinLnBrk="0" hangingPunct="1">
        <a:defRPr sz="1800" kern="1200">
          <a:solidFill>
            <a:schemeClr val="tx1"/>
          </a:solidFill>
          <a:latin typeface="+mn-lt"/>
          <a:ea typeface="+mn-ea"/>
          <a:cs typeface="+mn-cs"/>
        </a:defRPr>
      </a:lvl7pPr>
      <a:lvl8pPr marL="3199190" algn="l" defTabSz="457027" rtl="0" eaLnBrk="1" latinLnBrk="0" hangingPunct="1">
        <a:defRPr sz="1800" kern="1200">
          <a:solidFill>
            <a:schemeClr val="tx1"/>
          </a:solidFill>
          <a:latin typeface="+mn-lt"/>
          <a:ea typeface="+mn-ea"/>
          <a:cs typeface="+mn-cs"/>
        </a:defRPr>
      </a:lvl8pPr>
      <a:lvl9pPr marL="3656214" algn="l" defTabSz="45702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9700"/>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a:solidFill>
                  <a:srgbClr val="BCBDC0"/>
                </a:solidFill>
                <a:latin typeface="Arial Narrow" pitchFamily="34" charset="0"/>
              </a:rPr>
              <a:t> </a:t>
            </a:r>
            <a:fld id="{2ADCB10B-6CCF-41BB-BBD5-220E4D608F59}" type="slidenum">
              <a:rPr lang="en-US" sz="900" smtClean="0">
                <a:solidFill>
                  <a:srgbClr val="BCBDC0"/>
                </a:solidFill>
                <a:latin typeface="Arial Narrow" pitchFamily="34" charset="0"/>
              </a:rPr>
              <a:pPr algn="r">
                <a:defRPr/>
              </a:pPr>
              <a:t>‹#›</a:t>
            </a:fld>
            <a:r>
              <a:rPr lang="en-US" sz="900" dirty="0">
                <a:solidFill>
                  <a:srgbClr val="BCBDC0"/>
                </a:solidFill>
                <a:latin typeface="Arial Narrow" pitchFamily="34" charset="0"/>
              </a:rPr>
              <a:t>  </a:t>
            </a:r>
            <a:endParaRPr lang="en-US" sz="900" dirty="0">
              <a:solidFill>
                <a:srgbClr val="958D85"/>
              </a:solidFill>
              <a:latin typeface="Arial Narrow" pitchFamily="34" charset="0"/>
            </a:endParaRPr>
          </a:p>
        </p:txBody>
      </p:sp>
      <p:pic>
        <p:nvPicPr>
          <p:cNvPr id="2051" name="Picture 5"/>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8"/>
    </p:custDataLst>
  </p:cSld>
  <p:clrMap bg1="lt1" tx1="dk1" bg2="lt2" tx2="dk2" accent1="accent1" accent2="accent2" accent3="accent3" accent4="accent4" accent5="accent5" accent6="accent6" hlink="hlink" folHlink="folHlink"/>
  <p:sldLayoutIdLst>
    <p:sldLayoutId id="2147484760" r:id="rId1"/>
    <p:sldLayoutId id="2147484761" r:id="rId2"/>
    <p:sldLayoutId id="2147484762" r:id="rId3"/>
    <p:sldLayoutId id="2147484763" r:id="rId4"/>
    <p:sldLayoutId id="2147484764" r:id="rId5"/>
    <p:sldLayoutId id="2147484724" r:id="rId6"/>
    <p:sldLayoutId id="2147484725" r:id="rId7"/>
    <p:sldLayoutId id="2147484726" r:id="rId8"/>
    <p:sldLayoutId id="2147484727" r:id="rId9"/>
    <p:sldLayoutId id="2147484728" r:id="rId10"/>
    <p:sldLayoutId id="2147484729" r:id="rId11"/>
    <p:sldLayoutId id="2147484730" r:id="rId12"/>
    <p:sldLayoutId id="2147484731" r:id="rId13"/>
    <p:sldLayoutId id="2147484765" r:id="rId14"/>
    <p:sldLayoutId id="2147484766" r:id="rId15"/>
    <p:sldLayoutId id="2147484784" r:id="rId16"/>
  </p:sldLayoutIdLst>
  <p:txStyles>
    <p:title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1413" indent="-227013" algn="l" defTabSz="455613"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5986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58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3652" indent="-228514" algn="l" defTabSz="457027" rtl="0" eaLnBrk="1" latinLnBrk="0" hangingPunct="1">
        <a:spcBef>
          <a:spcPct val="20000"/>
        </a:spcBef>
        <a:buFont typeface="Arial"/>
        <a:buChar char="•"/>
        <a:defRPr sz="2000" kern="1200">
          <a:solidFill>
            <a:schemeClr val="tx1"/>
          </a:solidFill>
          <a:latin typeface="+mn-lt"/>
          <a:ea typeface="+mn-ea"/>
          <a:cs typeface="+mn-cs"/>
        </a:defRPr>
      </a:lvl6pPr>
      <a:lvl7pPr marL="2970676" indent="-228514" algn="l" defTabSz="457027" rtl="0" eaLnBrk="1" latinLnBrk="0" hangingPunct="1">
        <a:spcBef>
          <a:spcPct val="20000"/>
        </a:spcBef>
        <a:buFont typeface="Arial"/>
        <a:buChar char="•"/>
        <a:defRPr sz="2000" kern="1200">
          <a:solidFill>
            <a:schemeClr val="tx1"/>
          </a:solidFill>
          <a:latin typeface="+mn-lt"/>
          <a:ea typeface="+mn-ea"/>
          <a:cs typeface="+mn-cs"/>
        </a:defRPr>
      </a:lvl7pPr>
      <a:lvl8pPr marL="3427704" indent="-228514" algn="l" defTabSz="457027" rtl="0" eaLnBrk="1" latinLnBrk="0" hangingPunct="1">
        <a:spcBef>
          <a:spcPct val="20000"/>
        </a:spcBef>
        <a:buFont typeface="Arial"/>
        <a:buChar char="•"/>
        <a:defRPr sz="2000" kern="1200">
          <a:solidFill>
            <a:schemeClr val="tx1"/>
          </a:solidFill>
          <a:latin typeface="+mn-lt"/>
          <a:ea typeface="+mn-ea"/>
          <a:cs typeface="+mn-cs"/>
        </a:defRPr>
      </a:lvl8pPr>
      <a:lvl9pPr marL="3884730" indent="-228514" algn="l" defTabSz="4570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7" rtl="0" eaLnBrk="1" latinLnBrk="0" hangingPunct="1">
        <a:defRPr sz="1800" kern="1200">
          <a:solidFill>
            <a:schemeClr val="tx1"/>
          </a:solidFill>
          <a:latin typeface="+mn-lt"/>
          <a:ea typeface="+mn-ea"/>
          <a:cs typeface="+mn-cs"/>
        </a:defRPr>
      </a:lvl1pPr>
      <a:lvl2pPr marL="457027" algn="l" defTabSz="457027" rtl="0" eaLnBrk="1" latinLnBrk="0" hangingPunct="1">
        <a:defRPr sz="1800" kern="1200">
          <a:solidFill>
            <a:schemeClr val="tx1"/>
          </a:solidFill>
          <a:latin typeface="+mn-lt"/>
          <a:ea typeface="+mn-ea"/>
          <a:cs typeface="+mn-cs"/>
        </a:defRPr>
      </a:lvl2pPr>
      <a:lvl3pPr marL="914053" algn="l" defTabSz="457027" rtl="0" eaLnBrk="1" latinLnBrk="0" hangingPunct="1">
        <a:defRPr sz="1800" kern="1200">
          <a:solidFill>
            <a:schemeClr val="tx1"/>
          </a:solidFill>
          <a:latin typeface="+mn-lt"/>
          <a:ea typeface="+mn-ea"/>
          <a:cs typeface="+mn-cs"/>
        </a:defRPr>
      </a:lvl3pPr>
      <a:lvl4pPr marL="1371081" algn="l" defTabSz="457027" rtl="0" eaLnBrk="1" latinLnBrk="0" hangingPunct="1">
        <a:defRPr sz="1800" kern="1200">
          <a:solidFill>
            <a:schemeClr val="tx1"/>
          </a:solidFill>
          <a:latin typeface="+mn-lt"/>
          <a:ea typeface="+mn-ea"/>
          <a:cs typeface="+mn-cs"/>
        </a:defRPr>
      </a:lvl4pPr>
      <a:lvl5pPr marL="1828108" algn="l" defTabSz="457027" rtl="0" eaLnBrk="1" latinLnBrk="0" hangingPunct="1">
        <a:defRPr sz="1800" kern="1200">
          <a:solidFill>
            <a:schemeClr val="tx1"/>
          </a:solidFill>
          <a:latin typeface="+mn-lt"/>
          <a:ea typeface="+mn-ea"/>
          <a:cs typeface="+mn-cs"/>
        </a:defRPr>
      </a:lvl5pPr>
      <a:lvl6pPr marL="2285136" algn="l" defTabSz="457027" rtl="0" eaLnBrk="1" latinLnBrk="0" hangingPunct="1">
        <a:defRPr sz="1800" kern="1200">
          <a:solidFill>
            <a:schemeClr val="tx1"/>
          </a:solidFill>
          <a:latin typeface="+mn-lt"/>
          <a:ea typeface="+mn-ea"/>
          <a:cs typeface="+mn-cs"/>
        </a:defRPr>
      </a:lvl6pPr>
      <a:lvl7pPr marL="2742162" algn="l" defTabSz="457027" rtl="0" eaLnBrk="1" latinLnBrk="0" hangingPunct="1">
        <a:defRPr sz="1800" kern="1200">
          <a:solidFill>
            <a:schemeClr val="tx1"/>
          </a:solidFill>
          <a:latin typeface="+mn-lt"/>
          <a:ea typeface="+mn-ea"/>
          <a:cs typeface="+mn-cs"/>
        </a:defRPr>
      </a:lvl7pPr>
      <a:lvl8pPr marL="3199190" algn="l" defTabSz="457027" rtl="0" eaLnBrk="1" latinLnBrk="0" hangingPunct="1">
        <a:defRPr sz="1800" kern="1200">
          <a:solidFill>
            <a:schemeClr val="tx1"/>
          </a:solidFill>
          <a:latin typeface="+mn-lt"/>
          <a:ea typeface="+mn-ea"/>
          <a:cs typeface="+mn-cs"/>
        </a:defRPr>
      </a:lvl8pPr>
      <a:lvl9pPr marL="3656214" algn="l" defTabSz="45702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9700"/>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fld id="{9896FE56-E819-4A49-AA2B-0B3559F95971}" type="slidenum">
              <a:rPr lang="en-US" sz="900" smtClean="0">
                <a:solidFill>
                  <a:srgbClr val="BCBDC0"/>
                </a:solidFill>
                <a:latin typeface="Arial Narrow" pitchFamily="34" charset="0"/>
              </a:rPr>
              <a:pPr algn="r">
                <a:defRPr/>
              </a:pPr>
              <a:t>‹#›</a:t>
            </a:fld>
            <a:r>
              <a:rPr lang="en-US" sz="900" dirty="0">
                <a:solidFill>
                  <a:srgbClr val="BCBDC0"/>
                </a:solidFill>
                <a:latin typeface="Arial Narrow" pitchFamily="34" charset="0"/>
              </a:rPr>
              <a:t>  </a:t>
            </a:r>
            <a:endParaRPr lang="en-US" sz="900" dirty="0">
              <a:solidFill>
                <a:srgbClr val="958D85"/>
              </a:solidFill>
              <a:latin typeface="Arial Narrow" pitchFamily="34" charset="0"/>
            </a:endParaRPr>
          </a:p>
        </p:txBody>
      </p:sp>
      <p:pic>
        <p:nvPicPr>
          <p:cNvPr id="3075" name="Pictur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Lst>
  <p:txStyles>
    <p:title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1413" indent="-227013" algn="l" defTabSz="455613"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5986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58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3652" indent="-228514" algn="l" defTabSz="457027" rtl="0" eaLnBrk="1" latinLnBrk="0" hangingPunct="1">
        <a:spcBef>
          <a:spcPct val="20000"/>
        </a:spcBef>
        <a:buFont typeface="Arial"/>
        <a:buChar char="•"/>
        <a:defRPr sz="2000" kern="1200">
          <a:solidFill>
            <a:schemeClr val="tx1"/>
          </a:solidFill>
          <a:latin typeface="+mn-lt"/>
          <a:ea typeface="+mn-ea"/>
          <a:cs typeface="+mn-cs"/>
        </a:defRPr>
      </a:lvl6pPr>
      <a:lvl7pPr marL="2970676" indent="-228514" algn="l" defTabSz="457027" rtl="0" eaLnBrk="1" latinLnBrk="0" hangingPunct="1">
        <a:spcBef>
          <a:spcPct val="20000"/>
        </a:spcBef>
        <a:buFont typeface="Arial"/>
        <a:buChar char="•"/>
        <a:defRPr sz="2000" kern="1200">
          <a:solidFill>
            <a:schemeClr val="tx1"/>
          </a:solidFill>
          <a:latin typeface="+mn-lt"/>
          <a:ea typeface="+mn-ea"/>
          <a:cs typeface="+mn-cs"/>
        </a:defRPr>
      </a:lvl7pPr>
      <a:lvl8pPr marL="3427704" indent="-228514" algn="l" defTabSz="457027" rtl="0" eaLnBrk="1" latinLnBrk="0" hangingPunct="1">
        <a:spcBef>
          <a:spcPct val="20000"/>
        </a:spcBef>
        <a:buFont typeface="Arial"/>
        <a:buChar char="•"/>
        <a:defRPr sz="2000" kern="1200">
          <a:solidFill>
            <a:schemeClr val="tx1"/>
          </a:solidFill>
          <a:latin typeface="+mn-lt"/>
          <a:ea typeface="+mn-ea"/>
          <a:cs typeface="+mn-cs"/>
        </a:defRPr>
      </a:lvl8pPr>
      <a:lvl9pPr marL="3884730" indent="-228514" algn="l" defTabSz="4570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7" rtl="0" eaLnBrk="1" latinLnBrk="0" hangingPunct="1">
        <a:defRPr sz="1800" kern="1200">
          <a:solidFill>
            <a:schemeClr val="tx1"/>
          </a:solidFill>
          <a:latin typeface="+mn-lt"/>
          <a:ea typeface="+mn-ea"/>
          <a:cs typeface="+mn-cs"/>
        </a:defRPr>
      </a:lvl1pPr>
      <a:lvl2pPr marL="457027" algn="l" defTabSz="457027" rtl="0" eaLnBrk="1" latinLnBrk="0" hangingPunct="1">
        <a:defRPr sz="1800" kern="1200">
          <a:solidFill>
            <a:schemeClr val="tx1"/>
          </a:solidFill>
          <a:latin typeface="+mn-lt"/>
          <a:ea typeface="+mn-ea"/>
          <a:cs typeface="+mn-cs"/>
        </a:defRPr>
      </a:lvl2pPr>
      <a:lvl3pPr marL="914053" algn="l" defTabSz="457027" rtl="0" eaLnBrk="1" latinLnBrk="0" hangingPunct="1">
        <a:defRPr sz="1800" kern="1200">
          <a:solidFill>
            <a:schemeClr val="tx1"/>
          </a:solidFill>
          <a:latin typeface="+mn-lt"/>
          <a:ea typeface="+mn-ea"/>
          <a:cs typeface="+mn-cs"/>
        </a:defRPr>
      </a:lvl3pPr>
      <a:lvl4pPr marL="1371081" algn="l" defTabSz="457027" rtl="0" eaLnBrk="1" latinLnBrk="0" hangingPunct="1">
        <a:defRPr sz="1800" kern="1200">
          <a:solidFill>
            <a:schemeClr val="tx1"/>
          </a:solidFill>
          <a:latin typeface="+mn-lt"/>
          <a:ea typeface="+mn-ea"/>
          <a:cs typeface="+mn-cs"/>
        </a:defRPr>
      </a:lvl4pPr>
      <a:lvl5pPr marL="1828108" algn="l" defTabSz="457027" rtl="0" eaLnBrk="1" latinLnBrk="0" hangingPunct="1">
        <a:defRPr sz="1800" kern="1200">
          <a:solidFill>
            <a:schemeClr val="tx1"/>
          </a:solidFill>
          <a:latin typeface="+mn-lt"/>
          <a:ea typeface="+mn-ea"/>
          <a:cs typeface="+mn-cs"/>
        </a:defRPr>
      </a:lvl5pPr>
      <a:lvl6pPr marL="2285136" algn="l" defTabSz="457027" rtl="0" eaLnBrk="1" latinLnBrk="0" hangingPunct="1">
        <a:defRPr sz="1800" kern="1200">
          <a:solidFill>
            <a:schemeClr val="tx1"/>
          </a:solidFill>
          <a:latin typeface="+mn-lt"/>
          <a:ea typeface="+mn-ea"/>
          <a:cs typeface="+mn-cs"/>
        </a:defRPr>
      </a:lvl6pPr>
      <a:lvl7pPr marL="2742162" algn="l" defTabSz="457027" rtl="0" eaLnBrk="1" latinLnBrk="0" hangingPunct="1">
        <a:defRPr sz="1800" kern="1200">
          <a:solidFill>
            <a:schemeClr val="tx1"/>
          </a:solidFill>
          <a:latin typeface="+mn-lt"/>
          <a:ea typeface="+mn-ea"/>
          <a:cs typeface="+mn-cs"/>
        </a:defRPr>
      </a:lvl7pPr>
      <a:lvl8pPr marL="3199190" algn="l" defTabSz="457027" rtl="0" eaLnBrk="1" latinLnBrk="0" hangingPunct="1">
        <a:defRPr sz="1800" kern="1200">
          <a:solidFill>
            <a:schemeClr val="tx1"/>
          </a:solidFill>
          <a:latin typeface="+mn-lt"/>
          <a:ea typeface="+mn-ea"/>
          <a:cs typeface="+mn-cs"/>
        </a:defRPr>
      </a:lvl8pPr>
      <a:lvl9pPr marL="3656214" algn="l" defTabSz="45702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9700"/>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fld id="{5D437614-ED70-44B3-84BF-1BDF5CBEE8EC}" type="slidenum">
              <a:rPr lang="en-US" sz="900" smtClean="0">
                <a:solidFill>
                  <a:srgbClr val="BCBDC0"/>
                </a:solidFill>
                <a:latin typeface="Arial Narrow" pitchFamily="34" charset="0"/>
              </a:rPr>
              <a:pPr algn="r">
                <a:defRPr/>
              </a:pPr>
              <a:t>‹#›</a:t>
            </a:fld>
            <a:r>
              <a:rPr lang="en-US" sz="900" dirty="0">
                <a:solidFill>
                  <a:srgbClr val="BCBDC0"/>
                </a:solidFill>
                <a:latin typeface="Arial Narrow" pitchFamily="34" charset="0"/>
              </a:rPr>
              <a:t>  </a:t>
            </a:r>
            <a:endParaRPr lang="en-US" sz="900" dirty="0">
              <a:solidFill>
                <a:srgbClr val="958D85"/>
              </a:solidFill>
              <a:latin typeface="Arial Narrow" pitchFamily="34" charset="0"/>
            </a:endParaRPr>
          </a:p>
        </p:txBody>
      </p:sp>
      <p:pic>
        <p:nvPicPr>
          <p:cNvPr id="4099"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73" r:id="rId1"/>
    <p:sldLayoutId id="2147484774" r:id="rId2"/>
    <p:sldLayoutId id="2147484775" r:id="rId3"/>
    <p:sldLayoutId id="2147484776" r:id="rId4"/>
    <p:sldLayoutId id="2147484777" r:id="rId5"/>
    <p:sldLayoutId id="2147484732" r:id="rId6"/>
    <p:sldLayoutId id="2147484733" r:id="rId7"/>
    <p:sldLayoutId id="2147484734" r:id="rId8"/>
    <p:sldLayoutId id="2147484735" r:id="rId9"/>
    <p:sldLayoutId id="2147484736" r:id="rId10"/>
    <p:sldLayoutId id="2147484737" r:id="rId11"/>
    <p:sldLayoutId id="2147484738" r:id="rId12"/>
    <p:sldLayoutId id="2147484739" r:id="rId13"/>
    <p:sldLayoutId id="2147484778" r:id="rId14"/>
    <p:sldLayoutId id="2147484779" r:id="rId15"/>
  </p:sldLayoutIdLst>
  <p:txStyles>
    <p:title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1413" indent="-227013" algn="l" defTabSz="455613"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5986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5813" indent="-227013" algn="l" defTabSz="455613"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3652" indent="-228514" algn="l" defTabSz="457027" rtl="0" eaLnBrk="1" latinLnBrk="0" hangingPunct="1">
        <a:spcBef>
          <a:spcPct val="20000"/>
        </a:spcBef>
        <a:buFont typeface="Arial"/>
        <a:buChar char="•"/>
        <a:defRPr sz="2000" kern="1200">
          <a:solidFill>
            <a:schemeClr val="tx1"/>
          </a:solidFill>
          <a:latin typeface="+mn-lt"/>
          <a:ea typeface="+mn-ea"/>
          <a:cs typeface="+mn-cs"/>
        </a:defRPr>
      </a:lvl6pPr>
      <a:lvl7pPr marL="2970676" indent="-228514" algn="l" defTabSz="457027" rtl="0" eaLnBrk="1" latinLnBrk="0" hangingPunct="1">
        <a:spcBef>
          <a:spcPct val="20000"/>
        </a:spcBef>
        <a:buFont typeface="Arial"/>
        <a:buChar char="•"/>
        <a:defRPr sz="2000" kern="1200">
          <a:solidFill>
            <a:schemeClr val="tx1"/>
          </a:solidFill>
          <a:latin typeface="+mn-lt"/>
          <a:ea typeface="+mn-ea"/>
          <a:cs typeface="+mn-cs"/>
        </a:defRPr>
      </a:lvl7pPr>
      <a:lvl8pPr marL="3427704" indent="-228514" algn="l" defTabSz="457027" rtl="0" eaLnBrk="1" latinLnBrk="0" hangingPunct="1">
        <a:spcBef>
          <a:spcPct val="20000"/>
        </a:spcBef>
        <a:buFont typeface="Arial"/>
        <a:buChar char="•"/>
        <a:defRPr sz="2000" kern="1200">
          <a:solidFill>
            <a:schemeClr val="tx1"/>
          </a:solidFill>
          <a:latin typeface="+mn-lt"/>
          <a:ea typeface="+mn-ea"/>
          <a:cs typeface="+mn-cs"/>
        </a:defRPr>
      </a:lvl8pPr>
      <a:lvl9pPr marL="3884730" indent="-228514" algn="l" defTabSz="4570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7" rtl="0" eaLnBrk="1" latinLnBrk="0" hangingPunct="1">
        <a:defRPr sz="1800" kern="1200">
          <a:solidFill>
            <a:schemeClr val="tx1"/>
          </a:solidFill>
          <a:latin typeface="+mn-lt"/>
          <a:ea typeface="+mn-ea"/>
          <a:cs typeface="+mn-cs"/>
        </a:defRPr>
      </a:lvl1pPr>
      <a:lvl2pPr marL="457027" algn="l" defTabSz="457027" rtl="0" eaLnBrk="1" latinLnBrk="0" hangingPunct="1">
        <a:defRPr sz="1800" kern="1200">
          <a:solidFill>
            <a:schemeClr val="tx1"/>
          </a:solidFill>
          <a:latin typeface="+mn-lt"/>
          <a:ea typeface="+mn-ea"/>
          <a:cs typeface="+mn-cs"/>
        </a:defRPr>
      </a:lvl2pPr>
      <a:lvl3pPr marL="914053" algn="l" defTabSz="457027" rtl="0" eaLnBrk="1" latinLnBrk="0" hangingPunct="1">
        <a:defRPr sz="1800" kern="1200">
          <a:solidFill>
            <a:schemeClr val="tx1"/>
          </a:solidFill>
          <a:latin typeface="+mn-lt"/>
          <a:ea typeface="+mn-ea"/>
          <a:cs typeface="+mn-cs"/>
        </a:defRPr>
      </a:lvl3pPr>
      <a:lvl4pPr marL="1371081" algn="l" defTabSz="457027" rtl="0" eaLnBrk="1" latinLnBrk="0" hangingPunct="1">
        <a:defRPr sz="1800" kern="1200">
          <a:solidFill>
            <a:schemeClr val="tx1"/>
          </a:solidFill>
          <a:latin typeface="+mn-lt"/>
          <a:ea typeface="+mn-ea"/>
          <a:cs typeface="+mn-cs"/>
        </a:defRPr>
      </a:lvl4pPr>
      <a:lvl5pPr marL="1828108" algn="l" defTabSz="457027" rtl="0" eaLnBrk="1" latinLnBrk="0" hangingPunct="1">
        <a:defRPr sz="1800" kern="1200">
          <a:solidFill>
            <a:schemeClr val="tx1"/>
          </a:solidFill>
          <a:latin typeface="+mn-lt"/>
          <a:ea typeface="+mn-ea"/>
          <a:cs typeface="+mn-cs"/>
        </a:defRPr>
      </a:lvl5pPr>
      <a:lvl6pPr marL="2285136" algn="l" defTabSz="457027" rtl="0" eaLnBrk="1" latinLnBrk="0" hangingPunct="1">
        <a:defRPr sz="1800" kern="1200">
          <a:solidFill>
            <a:schemeClr val="tx1"/>
          </a:solidFill>
          <a:latin typeface="+mn-lt"/>
          <a:ea typeface="+mn-ea"/>
          <a:cs typeface="+mn-cs"/>
        </a:defRPr>
      </a:lvl6pPr>
      <a:lvl7pPr marL="2742162" algn="l" defTabSz="457027" rtl="0" eaLnBrk="1" latinLnBrk="0" hangingPunct="1">
        <a:defRPr sz="1800" kern="1200">
          <a:solidFill>
            <a:schemeClr val="tx1"/>
          </a:solidFill>
          <a:latin typeface="+mn-lt"/>
          <a:ea typeface="+mn-ea"/>
          <a:cs typeface="+mn-cs"/>
        </a:defRPr>
      </a:lvl7pPr>
      <a:lvl8pPr marL="3199190" algn="l" defTabSz="457027" rtl="0" eaLnBrk="1" latinLnBrk="0" hangingPunct="1">
        <a:defRPr sz="1800" kern="1200">
          <a:solidFill>
            <a:schemeClr val="tx1"/>
          </a:solidFill>
          <a:latin typeface="+mn-lt"/>
          <a:ea typeface="+mn-ea"/>
          <a:cs typeface="+mn-cs"/>
        </a:defRPr>
      </a:lvl8pPr>
      <a:lvl9pPr marL="3656214" algn="l" defTabSz="45702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1" descr="RotaryMoE-R_RGB.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4572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descr="RotaryMBS_RGB.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6175375"/>
            <a:ext cx="12096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40" r:id="rId1"/>
    <p:sldLayoutId id="2147484780" r:id="rId2"/>
    <p:sldLayoutId id="2147484741" r:id="rId3"/>
    <p:sldLayoutId id="2147484742" r:id="rId4"/>
    <p:sldLayoutId id="2147484743" r:id="rId5"/>
    <p:sldLayoutId id="2147484744" r:id="rId6"/>
  </p:sldLayoutIdLst>
  <p:txStyles>
    <p:titleStyle>
      <a:lvl1pPr algn="ctr" defTabSz="455613" rtl="0" fontAlgn="base">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5pPr>
      <a:lvl6pPr marL="456941" algn="ctr" defTabSz="456941"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3881" algn="ctr" defTabSz="456941"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0823" algn="ctr" defTabSz="456941"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7762" algn="ctr" defTabSz="456941"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ＭＳ Ｐゴシック" charset="0"/>
        </a:defRPr>
      </a:lvl2pPr>
      <a:lvl3pPr marL="1141413" indent="-227013" algn="l" defTabSz="455613"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ＭＳ Ｐゴシック" charset="0"/>
        </a:defRPr>
      </a:lvl3pPr>
      <a:lvl4pPr marL="15986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4pPr>
      <a:lvl5pPr marL="20558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5pPr>
      <a:lvl6pPr marL="2513178" indent="-228471" algn="l" defTabSz="456941" rtl="0" eaLnBrk="1" latinLnBrk="0" hangingPunct="1">
        <a:spcBef>
          <a:spcPct val="20000"/>
        </a:spcBef>
        <a:buFont typeface="Arial"/>
        <a:buChar char="•"/>
        <a:defRPr sz="2000" kern="1200">
          <a:solidFill>
            <a:schemeClr val="tx1"/>
          </a:solidFill>
          <a:latin typeface="+mn-lt"/>
          <a:ea typeface="+mn-ea"/>
          <a:cs typeface="+mn-cs"/>
        </a:defRPr>
      </a:lvl6pPr>
      <a:lvl7pPr marL="2970115" indent="-228471" algn="l" defTabSz="456941" rtl="0" eaLnBrk="1" latinLnBrk="0" hangingPunct="1">
        <a:spcBef>
          <a:spcPct val="20000"/>
        </a:spcBef>
        <a:buFont typeface="Arial"/>
        <a:buChar char="•"/>
        <a:defRPr sz="2000" kern="1200">
          <a:solidFill>
            <a:schemeClr val="tx1"/>
          </a:solidFill>
          <a:latin typeface="+mn-lt"/>
          <a:ea typeface="+mn-ea"/>
          <a:cs typeface="+mn-cs"/>
        </a:defRPr>
      </a:lvl7pPr>
      <a:lvl8pPr marL="3427056" indent="-228471" algn="l" defTabSz="456941" rtl="0" eaLnBrk="1" latinLnBrk="0" hangingPunct="1">
        <a:spcBef>
          <a:spcPct val="20000"/>
        </a:spcBef>
        <a:buFont typeface="Arial"/>
        <a:buChar char="•"/>
        <a:defRPr sz="2000" kern="1200">
          <a:solidFill>
            <a:schemeClr val="tx1"/>
          </a:solidFill>
          <a:latin typeface="+mn-lt"/>
          <a:ea typeface="+mn-ea"/>
          <a:cs typeface="+mn-cs"/>
        </a:defRPr>
      </a:lvl8pPr>
      <a:lvl9pPr marL="3883995" indent="-228471" algn="l" defTabSz="456941"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941" rtl="0" eaLnBrk="1" latinLnBrk="0" hangingPunct="1">
        <a:defRPr sz="1800" kern="1200">
          <a:solidFill>
            <a:schemeClr val="tx1"/>
          </a:solidFill>
          <a:latin typeface="+mn-lt"/>
          <a:ea typeface="+mn-ea"/>
          <a:cs typeface="+mn-cs"/>
        </a:defRPr>
      </a:lvl1pPr>
      <a:lvl2pPr marL="456941" algn="l" defTabSz="456941" rtl="0" eaLnBrk="1" latinLnBrk="0" hangingPunct="1">
        <a:defRPr sz="1800" kern="1200">
          <a:solidFill>
            <a:schemeClr val="tx1"/>
          </a:solidFill>
          <a:latin typeface="+mn-lt"/>
          <a:ea typeface="+mn-ea"/>
          <a:cs typeface="+mn-cs"/>
        </a:defRPr>
      </a:lvl2pPr>
      <a:lvl3pPr marL="913881" algn="l" defTabSz="456941" rtl="0" eaLnBrk="1" latinLnBrk="0" hangingPunct="1">
        <a:defRPr sz="1800" kern="1200">
          <a:solidFill>
            <a:schemeClr val="tx1"/>
          </a:solidFill>
          <a:latin typeface="+mn-lt"/>
          <a:ea typeface="+mn-ea"/>
          <a:cs typeface="+mn-cs"/>
        </a:defRPr>
      </a:lvl3pPr>
      <a:lvl4pPr marL="1370823" algn="l" defTabSz="456941" rtl="0" eaLnBrk="1" latinLnBrk="0" hangingPunct="1">
        <a:defRPr sz="1800" kern="1200">
          <a:solidFill>
            <a:schemeClr val="tx1"/>
          </a:solidFill>
          <a:latin typeface="+mn-lt"/>
          <a:ea typeface="+mn-ea"/>
          <a:cs typeface="+mn-cs"/>
        </a:defRPr>
      </a:lvl4pPr>
      <a:lvl5pPr marL="1827762" algn="l" defTabSz="456941" rtl="0" eaLnBrk="1" latinLnBrk="0" hangingPunct="1">
        <a:defRPr sz="1800" kern="1200">
          <a:solidFill>
            <a:schemeClr val="tx1"/>
          </a:solidFill>
          <a:latin typeface="+mn-lt"/>
          <a:ea typeface="+mn-ea"/>
          <a:cs typeface="+mn-cs"/>
        </a:defRPr>
      </a:lvl5pPr>
      <a:lvl6pPr marL="2284704" algn="l" defTabSz="456941" rtl="0" eaLnBrk="1" latinLnBrk="0" hangingPunct="1">
        <a:defRPr sz="1800" kern="1200">
          <a:solidFill>
            <a:schemeClr val="tx1"/>
          </a:solidFill>
          <a:latin typeface="+mn-lt"/>
          <a:ea typeface="+mn-ea"/>
          <a:cs typeface="+mn-cs"/>
        </a:defRPr>
      </a:lvl6pPr>
      <a:lvl7pPr marL="2741643" algn="l" defTabSz="456941" rtl="0" eaLnBrk="1" latinLnBrk="0" hangingPunct="1">
        <a:defRPr sz="1800" kern="1200">
          <a:solidFill>
            <a:schemeClr val="tx1"/>
          </a:solidFill>
          <a:latin typeface="+mn-lt"/>
          <a:ea typeface="+mn-ea"/>
          <a:cs typeface="+mn-cs"/>
        </a:defRPr>
      </a:lvl7pPr>
      <a:lvl8pPr marL="3198585" algn="l" defTabSz="456941" rtl="0" eaLnBrk="1" latinLnBrk="0" hangingPunct="1">
        <a:defRPr sz="1800" kern="1200">
          <a:solidFill>
            <a:schemeClr val="tx1"/>
          </a:solidFill>
          <a:latin typeface="+mn-lt"/>
          <a:ea typeface="+mn-ea"/>
          <a:cs typeface="+mn-cs"/>
        </a:defRPr>
      </a:lvl8pPr>
      <a:lvl9pPr marL="3655521" algn="l" defTabSz="456941"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1" descr="RotaryMoE-R_RGB.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4572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descr="RotaryMBS_RGB.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6175375"/>
            <a:ext cx="12096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45" r:id="rId1"/>
    <p:sldLayoutId id="2147484781" r:id="rId2"/>
    <p:sldLayoutId id="2147484746" r:id="rId3"/>
    <p:sldLayoutId id="2147484747" r:id="rId4"/>
    <p:sldLayoutId id="2147484748" r:id="rId5"/>
    <p:sldLayoutId id="2147484749" r:id="rId6"/>
  </p:sldLayoutIdLst>
  <p:txStyles>
    <p:titleStyle>
      <a:lvl1pPr algn="ctr" defTabSz="455613" rtl="0" fontAlgn="base">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5pPr>
      <a:lvl6pPr marL="456969" algn="ctr" defTabSz="456969"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3939" algn="ctr" defTabSz="456969"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0909" algn="ctr" defTabSz="456969"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7878" algn="ctr" defTabSz="456969"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ＭＳ Ｐゴシック" charset="0"/>
        </a:defRPr>
      </a:lvl2pPr>
      <a:lvl3pPr marL="1141413" indent="-227013" algn="l" defTabSz="455613"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ＭＳ Ｐゴシック" charset="0"/>
        </a:defRPr>
      </a:lvl3pPr>
      <a:lvl4pPr marL="15986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4pPr>
      <a:lvl5pPr marL="20558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5pPr>
      <a:lvl6pPr marL="2513336" indent="-228486" algn="l" defTabSz="456969" rtl="0" eaLnBrk="1" latinLnBrk="0" hangingPunct="1">
        <a:spcBef>
          <a:spcPct val="20000"/>
        </a:spcBef>
        <a:buFont typeface="Arial"/>
        <a:buChar char="•"/>
        <a:defRPr sz="2000" kern="1200">
          <a:solidFill>
            <a:schemeClr val="tx1"/>
          </a:solidFill>
          <a:latin typeface="+mn-lt"/>
          <a:ea typeface="+mn-ea"/>
          <a:cs typeface="+mn-cs"/>
        </a:defRPr>
      </a:lvl6pPr>
      <a:lvl7pPr marL="2970302" indent="-228486" algn="l" defTabSz="456969" rtl="0" eaLnBrk="1" latinLnBrk="0" hangingPunct="1">
        <a:spcBef>
          <a:spcPct val="20000"/>
        </a:spcBef>
        <a:buFont typeface="Arial"/>
        <a:buChar char="•"/>
        <a:defRPr sz="2000" kern="1200">
          <a:solidFill>
            <a:schemeClr val="tx1"/>
          </a:solidFill>
          <a:latin typeface="+mn-lt"/>
          <a:ea typeface="+mn-ea"/>
          <a:cs typeface="+mn-cs"/>
        </a:defRPr>
      </a:lvl7pPr>
      <a:lvl8pPr marL="3427272" indent="-228486" algn="l" defTabSz="456969" rtl="0" eaLnBrk="1" latinLnBrk="0" hangingPunct="1">
        <a:spcBef>
          <a:spcPct val="20000"/>
        </a:spcBef>
        <a:buFont typeface="Arial"/>
        <a:buChar char="•"/>
        <a:defRPr sz="2000" kern="1200">
          <a:solidFill>
            <a:schemeClr val="tx1"/>
          </a:solidFill>
          <a:latin typeface="+mn-lt"/>
          <a:ea typeface="+mn-ea"/>
          <a:cs typeface="+mn-cs"/>
        </a:defRPr>
      </a:lvl8pPr>
      <a:lvl9pPr marL="3884240" indent="-228486" algn="l" defTabSz="45696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969" rtl="0" eaLnBrk="1" latinLnBrk="0" hangingPunct="1">
        <a:defRPr sz="1800" kern="1200">
          <a:solidFill>
            <a:schemeClr val="tx1"/>
          </a:solidFill>
          <a:latin typeface="+mn-lt"/>
          <a:ea typeface="+mn-ea"/>
          <a:cs typeface="+mn-cs"/>
        </a:defRPr>
      </a:lvl1pPr>
      <a:lvl2pPr marL="456969" algn="l" defTabSz="456969" rtl="0" eaLnBrk="1" latinLnBrk="0" hangingPunct="1">
        <a:defRPr sz="1800" kern="1200">
          <a:solidFill>
            <a:schemeClr val="tx1"/>
          </a:solidFill>
          <a:latin typeface="+mn-lt"/>
          <a:ea typeface="+mn-ea"/>
          <a:cs typeface="+mn-cs"/>
        </a:defRPr>
      </a:lvl2pPr>
      <a:lvl3pPr marL="913939" algn="l" defTabSz="456969" rtl="0" eaLnBrk="1" latinLnBrk="0" hangingPunct="1">
        <a:defRPr sz="1800" kern="1200">
          <a:solidFill>
            <a:schemeClr val="tx1"/>
          </a:solidFill>
          <a:latin typeface="+mn-lt"/>
          <a:ea typeface="+mn-ea"/>
          <a:cs typeface="+mn-cs"/>
        </a:defRPr>
      </a:lvl3pPr>
      <a:lvl4pPr marL="1370909" algn="l" defTabSz="456969" rtl="0" eaLnBrk="1" latinLnBrk="0" hangingPunct="1">
        <a:defRPr sz="1800" kern="1200">
          <a:solidFill>
            <a:schemeClr val="tx1"/>
          </a:solidFill>
          <a:latin typeface="+mn-lt"/>
          <a:ea typeface="+mn-ea"/>
          <a:cs typeface="+mn-cs"/>
        </a:defRPr>
      </a:lvl4pPr>
      <a:lvl5pPr marL="1827878" algn="l" defTabSz="456969" rtl="0" eaLnBrk="1" latinLnBrk="0" hangingPunct="1">
        <a:defRPr sz="1800" kern="1200">
          <a:solidFill>
            <a:schemeClr val="tx1"/>
          </a:solidFill>
          <a:latin typeface="+mn-lt"/>
          <a:ea typeface="+mn-ea"/>
          <a:cs typeface="+mn-cs"/>
        </a:defRPr>
      </a:lvl5pPr>
      <a:lvl6pPr marL="2284848" algn="l" defTabSz="456969" rtl="0" eaLnBrk="1" latinLnBrk="0" hangingPunct="1">
        <a:defRPr sz="1800" kern="1200">
          <a:solidFill>
            <a:schemeClr val="tx1"/>
          </a:solidFill>
          <a:latin typeface="+mn-lt"/>
          <a:ea typeface="+mn-ea"/>
          <a:cs typeface="+mn-cs"/>
        </a:defRPr>
      </a:lvl6pPr>
      <a:lvl7pPr marL="2741816" algn="l" defTabSz="456969" rtl="0" eaLnBrk="1" latinLnBrk="0" hangingPunct="1">
        <a:defRPr sz="1800" kern="1200">
          <a:solidFill>
            <a:schemeClr val="tx1"/>
          </a:solidFill>
          <a:latin typeface="+mn-lt"/>
          <a:ea typeface="+mn-ea"/>
          <a:cs typeface="+mn-cs"/>
        </a:defRPr>
      </a:lvl7pPr>
      <a:lvl8pPr marL="3198787" algn="l" defTabSz="456969" rtl="0" eaLnBrk="1" latinLnBrk="0" hangingPunct="1">
        <a:defRPr sz="1800" kern="1200">
          <a:solidFill>
            <a:schemeClr val="tx1"/>
          </a:solidFill>
          <a:latin typeface="+mn-lt"/>
          <a:ea typeface="+mn-ea"/>
          <a:cs typeface="+mn-cs"/>
        </a:defRPr>
      </a:lvl8pPr>
      <a:lvl9pPr marL="3655752" algn="l" defTabSz="456969"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170" name="Picture 1" descr="RotaryMoE-R_RGB.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4572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descr="RotaryMBS_RGB.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6175375"/>
            <a:ext cx="12096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50" r:id="rId1"/>
    <p:sldLayoutId id="2147484782" r:id="rId2"/>
    <p:sldLayoutId id="2147484751" r:id="rId3"/>
    <p:sldLayoutId id="2147484752" r:id="rId4"/>
    <p:sldLayoutId id="2147484753" r:id="rId5"/>
    <p:sldLayoutId id="2147484754" r:id="rId6"/>
  </p:sldLayoutIdLst>
  <p:txStyles>
    <p:titleStyle>
      <a:lvl1pPr algn="ctr" defTabSz="455613" rtl="0" fontAlgn="base">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ＭＳ Ｐゴシック" charset="0"/>
        </a:defRPr>
      </a:lvl2pPr>
      <a:lvl3pPr marL="1141413" indent="-227013" algn="l" defTabSz="455613"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ＭＳ Ｐゴシック" charset="0"/>
        </a:defRPr>
      </a:lvl3pPr>
      <a:lvl4pPr marL="15986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4pPr>
      <a:lvl5pPr marL="20558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5pPr>
      <a:lvl6pPr marL="2513652" indent="-228514" algn="l" defTabSz="457027" rtl="0" eaLnBrk="1" latinLnBrk="0" hangingPunct="1">
        <a:spcBef>
          <a:spcPct val="20000"/>
        </a:spcBef>
        <a:buFont typeface="Arial"/>
        <a:buChar char="•"/>
        <a:defRPr sz="2000" kern="1200">
          <a:solidFill>
            <a:schemeClr val="tx1"/>
          </a:solidFill>
          <a:latin typeface="+mn-lt"/>
          <a:ea typeface="+mn-ea"/>
          <a:cs typeface="+mn-cs"/>
        </a:defRPr>
      </a:lvl6pPr>
      <a:lvl7pPr marL="2970676" indent="-228514" algn="l" defTabSz="457027" rtl="0" eaLnBrk="1" latinLnBrk="0" hangingPunct="1">
        <a:spcBef>
          <a:spcPct val="20000"/>
        </a:spcBef>
        <a:buFont typeface="Arial"/>
        <a:buChar char="•"/>
        <a:defRPr sz="2000" kern="1200">
          <a:solidFill>
            <a:schemeClr val="tx1"/>
          </a:solidFill>
          <a:latin typeface="+mn-lt"/>
          <a:ea typeface="+mn-ea"/>
          <a:cs typeface="+mn-cs"/>
        </a:defRPr>
      </a:lvl7pPr>
      <a:lvl8pPr marL="3427704" indent="-228514" algn="l" defTabSz="457027" rtl="0" eaLnBrk="1" latinLnBrk="0" hangingPunct="1">
        <a:spcBef>
          <a:spcPct val="20000"/>
        </a:spcBef>
        <a:buFont typeface="Arial"/>
        <a:buChar char="•"/>
        <a:defRPr sz="2000" kern="1200">
          <a:solidFill>
            <a:schemeClr val="tx1"/>
          </a:solidFill>
          <a:latin typeface="+mn-lt"/>
          <a:ea typeface="+mn-ea"/>
          <a:cs typeface="+mn-cs"/>
        </a:defRPr>
      </a:lvl8pPr>
      <a:lvl9pPr marL="3884730" indent="-228514" algn="l" defTabSz="45702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7" rtl="0" eaLnBrk="1" latinLnBrk="0" hangingPunct="1">
        <a:defRPr sz="1800" kern="1200">
          <a:solidFill>
            <a:schemeClr val="tx1"/>
          </a:solidFill>
          <a:latin typeface="+mn-lt"/>
          <a:ea typeface="+mn-ea"/>
          <a:cs typeface="+mn-cs"/>
        </a:defRPr>
      </a:lvl1pPr>
      <a:lvl2pPr marL="457027" algn="l" defTabSz="457027" rtl="0" eaLnBrk="1" latinLnBrk="0" hangingPunct="1">
        <a:defRPr sz="1800" kern="1200">
          <a:solidFill>
            <a:schemeClr val="tx1"/>
          </a:solidFill>
          <a:latin typeface="+mn-lt"/>
          <a:ea typeface="+mn-ea"/>
          <a:cs typeface="+mn-cs"/>
        </a:defRPr>
      </a:lvl2pPr>
      <a:lvl3pPr marL="914053" algn="l" defTabSz="457027" rtl="0" eaLnBrk="1" latinLnBrk="0" hangingPunct="1">
        <a:defRPr sz="1800" kern="1200">
          <a:solidFill>
            <a:schemeClr val="tx1"/>
          </a:solidFill>
          <a:latin typeface="+mn-lt"/>
          <a:ea typeface="+mn-ea"/>
          <a:cs typeface="+mn-cs"/>
        </a:defRPr>
      </a:lvl3pPr>
      <a:lvl4pPr marL="1371081" algn="l" defTabSz="457027" rtl="0" eaLnBrk="1" latinLnBrk="0" hangingPunct="1">
        <a:defRPr sz="1800" kern="1200">
          <a:solidFill>
            <a:schemeClr val="tx1"/>
          </a:solidFill>
          <a:latin typeface="+mn-lt"/>
          <a:ea typeface="+mn-ea"/>
          <a:cs typeface="+mn-cs"/>
        </a:defRPr>
      </a:lvl4pPr>
      <a:lvl5pPr marL="1828108" algn="l" defTabSz="457027" rtl="0" eaLnBrk="1" latinLnBrk="0" hangingPunct="1">
        <a:defRPr sz="1800" kern="1200">
          <a:solidFill>
            <a:schemeClr val="tx1"/>
          </a:solidFill>
          <a:latin typeface="+mn-lt"/>
          <a:ea typeface="+mn-ea"/>
          <a:cs typeface="+mn-cs"/>
        </a:defRPr>
      </a:lvl5pPr>
      <a:lvl6pPr marL="2285136" algn="l" defTabSz="457027" rtl="0" eaLnBrk="1" latinLnBrk="0" hangingPunct="1">
        <a:defRPr sz="1800" kern="1200">
          <a:solidFill>
            <a:schemeClr val="tx1"/>
          </a:solidFill>
          <a:latin typeface="+mn-lt"/>
          <a:ea typeface="+mn-ea"/>
          <a:cs typeface="+mn-cs"/>
        </a:defRPr>
      </a:lvl6pPr>
      <a:lvl7pPr marL="2742162" algn="l" defTabSz="457027" rtl="0" eaLnBrk="1" latinLnBrk="0" hangingPunct="1">
        <a:defRPr sz="1800" kern="1200">
          <a:solidFill>
            <a:schemeClr val="tx1"/>
          </a:solidFill>
          <a:latin typeface="+mn-lt"/>
          <a:ea typeface="+mn-ea"/>
          <a:cs typeface="+mn-cs"/>
        </a:defRPr>
      </a:lvl7pPr>
      <a:lvl8pPr marL="3199190" algn="l" defTabSz="457027" rtl="0" eaLnBrk="1" latinLnBrk="0" hangingPunct="1">
        <a:defRPr sz="1800" kern="1200">
          <a:solidFill>
            <a:schemeClr val="tx1"/>
          </a:solidFill>
          <a:latin typeface="+mn-lt"/>
          <a:ea typeface="+mn-ea"/>
          <a:cs typeface="+mn-cs"/>
        </a:defRPr>
      </a:lvl8pPr>
      <a:lvl9pPr marL="3656214" algn="l" defTabSz="45702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194" name="Picture 1" descr="RotaryMoE-R_RGB.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4572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RotaryMBS_RGB.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6175375"/>
            <a:ext cx="12096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55" r:id="rId1"/>
    <p:sldLayoutId id="2147484783" r:id="rId2"/>
    <p:sldLayoutId id="2147484756" r:id="rId3"/>
    <p:sldLayoutId id="2147484757" r:id="rId4"/>
    <p:sldLayoutId id="2147484758" r:id="rId5"/>
    <p:sldLayoutId id="2147484759" r:id="rId6"/>
  </p:sldLayoutIdLst>
  <p:txStyles>
    <p:titleStyle>
      <a:lvl1pPr algn="ctr" defTabSz="455613" rtl="0" fontAlgn="base">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fontAlgn="base">
        <a:spcBef>
          <a:spcPct val="0"/>
        </a:spcBef>
        <a:spcAft>
          <a:spcPct val="0"/>
        </a:spcAft>
        <a:defRPr sz="4400">
          <a:solidFill>
            <a:schemeClr val="tx1"/>
          </a:solidFill>
          <a:latin typeface="Calibri" charset="0"/>
          <a:ea typeface="MS PGothic" pitchFamily="34" charset="-128"/>
          <a:cs typeface="ＭＳ Ｐゴシック" charset="0"/>
        </a:defRPr>
      </a:lvl5pPr>
      <a:lvl6pPr marL="457114" algn="ctr" defTabSz="457114"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227" algn="ctr" defTabSz="457114"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342" algn="ctr" defTabSz="457114"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454" algn="ctr" defTabSz="457114"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313" indent="-341313" algn="l" defTabSz="455613"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1363" indent="-284163" algn="l" defTabSz="455613"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ＭＳ Ｐゴシック" charset="0"/>
        </a:defRPr>
      </a:lvl2pPr>
      <a:lvl3pPr marL="1141413" indent="-227013" algn="l" defTabSz="455613"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ＭＳ Ｐゴシック" charset="0"/>
        </a:defRPr>
      </a:lvl3pPr>
      <a:lvl4pPr marL="15986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4pPr>
      <a:lvl5pPr marL="2055813" indent="-227013" algn="l" defTabSz="455613"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ＭＳ Ｐゴシック" charset="0"/>
        </a:defRPr>
      </a:lvl5pPr>
      <a:lvl6pPr marL="2514126" indent="-228557" algn="l" defTabSz="457114" rtl="0" eaLnBrk="1" latinLnBrk="0" hangingPunct="1">
        <a:spcBef>
          <a:spcPct val="20000"/>
        </a:spcBef>
        <a:buFont typeface="Arial"/>
        <a:buChar char="•"/>
        <a:defRPr sz="2000" kern="1200">
          <a:solidFill>
            <a:schemeClr val="tx1"/>
          </a:solidFill>
          <a:latin typeface="+mn-lt"/>
          <a:ea typeface="+mn-ea"/>
          <a:cs typeface="+mn-cs"/>
        </a:defRPr>
      </a:lvl6pPr>
      <a:lvl7pPr marL="2971238" indent="-228557" algn="l" defTabSz="457114" rtl="0" eaLnBrk="1" latinLnBrk="0" hangingPunct="1">
        <a:spcBef>
          <a:spcPct val="20000"/>
        </a:spcBef>
        <a:buFont typeface="Arial"/>
        <a:buChar char="•"/>
        <a:defRPr sz="2000" kern="1200">
          <a:solidFill>
            <a:schemeClr val="tx1"/>
          </a:solidFill>
          <a:latin typeface="+mn-lt"/>
          <a:ea typeface="+mn-ea"/>
          <a:cs typeface="+mn-cs"/>
        </a:defRPr>
      </a:lvl7pPr>
      <a:lvl8pPr marL="3428352" indent="-228557" algn="l" defTabSz="457114" rtl="0" eaLnBrk="1" latinLnBrk="0" hangingPunct="1">
        <a:spcBef>
          <a:spcPct val="20000"/>
        </a:spcBef>
        <a:buFont typeface="Arial"/>
        <a:buChar char="•"/>
        <a:defRPr sz="2000" kern="1200">
          <a:solidFill>
            <a:schemeClr val="tx1"/>
          </a:solidFill>
          <a:latin typeface="+mn-lt"/>
          <a:ea typeface="+mn-ea"/>
          <a:cs typeface="+mn-cs"/>
        </a:defRPr>
      </a:lvl8pPr>
      <a:lvl9pPr marL="3885465" indent="-228557" algn="l" defTabSz="45711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14" rtl="0" eaLnBrk="1" latinLnBrk="0" hangingPunct="1">
        <a:defRPr sz="1800" kern="1200">
          <a:solidFill>
            <a:schemeClr val="tx1"/>
          </a:solidFill>
          <a:latin typeface="+mn-lt"/>
          <a:ea typeface="+mn-ea"/>
          <a:cs typeface="+mn-cs"/>
        </a:defRPr>
      </a:lvl1pPr>
      <a:lvl2pPr marL="457114" algn="l" defTabSz="457114" rtl="0" eaLnBrk="1" latinLnBrk="0" hangingPunct="1">
        <a:defRPr sz="1800" kern="1200">
          <a:solidFill>
            <a:schemeClr val="tx1"/>
          </a:solidFill>
          <a:latin typeface="+mn-lt"/>
          <a:ea typeface="+mn-ea"/>
          <a:cs typeface="+mn-cs"/>
        </a:defRPr>
      </a:lvl2pPr>
      <a:lvl3pPr marL="914227" algn="l" defTabSz="457114" rtl="0" eaLnBrk="1" latinLnBrk="0" hangingPunct="1">
        <a:defRPr sz="1800" kern="1200">
          <a:solidFill>
            <a:schemeClr val="tx1"/>
          </a:solidFill>
          <a:latin typeface="+mn-lt"/>
          <a:ea typeface="+mn-ea"/>
          <a:cs typeface="+mn-cs"/>
        </a:defRPr>
      </a:lvl3pPr>
      <a:lvl4pPr marL="1371342" algn="l" defTabSz="457114" rtl="0" eaLnBrk="1" latinLnBrk="0" hangingPunct="1">
        <a:defRPr sz="1800" kern="1200">
          <a:solidFill>
            <a:schemeClr val="tx1"/>
          </a:solidFill>
          <a:latin typeface="+mn-lt"/>
          <a:ea typeface="+mn-ea"/>
          <a:cs typeface="+mn-cs"/>
        </a:defRPr>
      </a:lvl4pPr>
      <a:lvl5pPr marL="1828454" algn="l" defTabSz="457114" rtl="0" eaLnBrk="1" latinLnBrk="0" hangingPunct="1">
        <a:defRPr sz="1800" kern="1200">
          <a:solidFill>
            <a:schemeClr val="tx1"/>
          </a:solidFill>
          <a:latin typeface="+mn-lt"/>
          <a:ea typeface="+mn-ea"/>
          <a:cs typeface="+mn-cs"/>
        </a:defRPr>
      </a:lvl5pPr>
      <a:lvl6pPr marL="2285568" algn="l" defTabSz="457114" rtl="0" eaLnBrk="1" latinLnBrk="0" hangingPunct="1">
        <a:defRPr sz="1800" kern="1200">
          <a:solidFill>
            <a:schemeClr val="tx1"/>
          </a:solidFill>
          <a:latin typeface="+mn-lt"/>
          <a:ea typeface="+mn-ea"/>
          <a:cs typeface="+mn-cs"/>
        </a:defRPr>
      </a:lvl6pPr>
      <a:lvl7pPr marL="2742681" algn="l" defTabSz="457114" rtl="0" eaLnBrk="1" latinLnBrk="0" hangingPunct="1">
        <a:defRPr sz="1800" kern="1200">
          <a:solidFill>
            <a:schemeClr val="tx1"/>
          </a:solidFill>
          <a:latin typeface="+mn-lt"/>
          <a:ea typeface="+mn-ea"/>
          <a:cs typeface="+mn-cs"/>
        </a:defRPr>
      </a:lvl7pPr>
      <a:lvl8pPr marL="3199795" algn="l" defTabSz="457114" rtl="0" eaLnBrk="1" latinLnBrk="0" hangingPunct="1">
        <a:defRPr sz="1800" kern="1200">
          <a:solidFill>
            <a:schemeClr val="tx1"/>
          </a:solidFill>
          <a:latin typeface="+mn-lt"/>
          <a:ea typeface="+mn-ea"/>
          <a:cs typeface="+mn-cs"/>
        </a:defRPr>
      </a:lvl8pPr>
      <a:lvl9pPr marL="3656907" algn="l" defTabSz="45711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20.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42.tmp"/><Relationship Id="rId4" Type="http://schemas.openxmlformats.org/officeDocument/2006/relationships/image" Target="../media/image41.tmp"/></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43.tmp"/></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1.xml"/><Relationship Id="rId1" Type="http://schemas.openxmlformats.org/officeDocument/2006/relationships/tags" Target="../tags/tag14.xml"/><Relationship Id="rId4" Type="http://schemas.openxmlformats.org/officeDocument/2006/relationships/image" Target="../media/image4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tags" Target="../tags/tag15.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0.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notesSlide" Target="../notesSlides/notesSlide3.xml"/><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tmp"/><Relationship Id="rId2" Type="http://schemas.openxmlformats.org/officeDocument/2006/relationships/slideLayout" Target="../slideLayouts/slideLayout20.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tags" Target="../tags/tag5.xml"/><Relationship Id="rId6" Type="http://schemas.openxmlformats.org/officeDocument/2006/relationships/image" Target="../media/image13.jpg"/><Relationship Id="rId11" Type="http://schemas.openxmlformats.org/officeDocument/2006/relationships/image" Target="../media/image18.jpeg"/><Relationship Id="rId5" Type="http://schemas.openxmlformats.org/officeDocument/2006/relationships/image" Target="../media/image12.png"/><Relationship Id="rId15" Type="http://schemas.openxmlformats.org/officeDocument/2006/relationships/image" Target="../media/image22.jpeg"/><Relationship Id="rId10" Type="http://schemas.openxmlformats.org/officeDocument/2006/relationships/image" Target="../media/image17.png"/><Relationship Id="rId19" Type="http://schemas.openxmlformats.org/officeDocument/2006/relationships/image" Target="../media/image26.jpg"/><Relationship Id="rId4" Type="http://schemas.openxmlformats.org/officeDocument/2006/relationships/image" Target="../media/image11.png"/><Relationship Id="rId9" Type="http://schemas.openxmlformats.org/officeDocument/2006/relationships/image" Target="../media/image16.jpg"/><Relationship Id="rId14" Type="http://schemas.openxmlformats.org/officeDocument/2006/relationships/image" Target="../media/image21.png"/><Relationship Id="rId22"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2.tmp"/><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33.png"/><Relationship Id="rId4" Type="http://schemas.openxmlformats.org/officeDocument/2006/relationships/hyperlink" Target="http://www.rotary.org/globalrewards"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tm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12" y="133814"/>
            <a:ext cx="8898673" cy="2163337"/>
          </a:xfrm>
          <a:prstGeom prst="rect">
            <a:avLst/>
          </a:prstGeom>
          <a:solidFill>
            <a:srgbClr val="1746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n w="0"/>
                <a:solidFill>
                  <a:schemeClr val="bg1"/>
                </a:solidFill>
                <a:effectLst>
                  <a:outerShdw blurRad="38100" dist="25400" dir="5400000" algn="ctr" rotWithShape="0">
                    <a:srgbClr val="6E747A">
                      <a:alpha val="43000"/>
                    </a:srgbClr>
                  </a:outerShdw>
                </a:effectLst>
                <a:latin typeface="Georgia" panose="02040502050405020303" pitchFamily="18" charset="0"/>
              </a:rPr>
              <a:t>Rotary Global Rewards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12" y="2409619"/>
            <a:ext cx="2046217" cy="170518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9916" y="2409619"/>
            <a:ext cx="2152315" cy="170518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3396" y="2409619"/>
            <a:ext cx="2196790" cy="170518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4418" y="2409619"/>
            <a:ext cx="2196791" cy="170518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9916" y="2409619"/>
            <a:ext cx="2152315" cy="1705181"/>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4417" y="2409619"/>
            <a:ext cx="2196791" cy="1705181"/>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13395" y="2409619"/>
            <a:ext cx="2196789" cy="1705181"/>
          </a:xfrm>
          <a:prstGeom prst="rect">
            <a:avLst/>
          </a:prstGeom>
        </p:spPr>
      </p:pic>
      <p:sp>
        <p:nvSpPr>
          <p:cNvPr id="13" name="Rectangle 12"/>
          <p:cNvSpPr/>
          <p:nvPr/>
        </p:nvSpPr>
        <p:spPr>
          <a:xfrm>
            <a:off x="133283" y="4227269"/>
            <a:ext cx="2899316" cy="2021132"/>
          </a:xfrm>
          <a:prstGeom prst="rect">
            <a:avLst/>
          </a:prstGeom>
          <a:solidFill>
            <a:srgbClr val="1746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Narrow" panose="020B0606020202030204" pitchFamily="34" charset="0"/>
              </a:rPr>
              <a:t>OVERVIEW</a:t>
            </a:r>
          </a:p>
        </p:txBody>
      </p:sp>
      <p:pic>
        <p:nvPicPr>
          <p:cNvPr id="12" name="Picture 11"/>
          <p:cNvPicPr>
            <a:picLocks noChangeAspect="1"/>
          </p:cNvPicPr>
          <p:nvPr/>
        </p:nvPicPr>
        <p:blipFill rotWithShape="1">
          <a:blip r:embed="rId8"/>
          <a:srcRect t="7143"/>
          <a:stretch/>
        </p:blipFill>
        <p:spPr>
          <a:xfrm>
            <a:off x="3146136" y="4267200"/>
            <a:ext cx="5864048" cy="1981201"/>
          </a:xfrm>
          <a:prstGeom prst="rect">
            <a:avLst/>
          </a:prstGeom>
        </p:spPr>
      </p:pic>
    </p:spTree>
    <p:custDataLst>
      <p:tags r:id="rId1"/>
    </p:custDataLst>
    <p:extLst>
      <p:ext uri="{BB962C8B-B14F-4D97-AF65-F5344CB8AC3E}">
        <p14:creationId xmlns:p14="http://schemas.microsoft.com/office/powerpoint/2010/main" val="211676649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497" y="1416384"/>
            <a:ext cx="8489303" cy="3610652"/>
          </a:xfrm>
          <a:prstGeom prst="rect">
            <a:avLst/>
          </a:prstGeom>
        </p:spPr>
      </p:pic>
      <p:pic>
        <p:nvPicPr>
          <p:cNvPr id="2" name="Picture 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497" y="1752073"/>
            <a:ext cx="8457554" cy="3223539"/>
          </a:xfrm>
          <a:prstGeom prst="rect">
            <a:avLst/>
          </a:prstGeom>
        </p:spPr>
      </p:pic>
      <p:grpSp>
        <p:nvGrpSpPr>
          <p:cNvPr id="6" name="Group 5"/>
          <p:cNvGrpSpPr/>
          <p:nvPr/>
        </p:nvGrpSpPr>
        <p:grpSpPr>
          <a:xfrm>
            <a:off x="71088" y="1039620"/>
            <a:ext cx="4310826" cy="4668025"/>
            <a:chOff x="40705" y="990601"/>
            <a:chExt cx="6546259" cy="5621201"/>
          </a:xfrm>
        </p:grpSpPr>
        <p:sp>
          <p:nvSpPr>
            <p:cNvPr id="12" name="Oval 11"/>
            <p:cNvSpPr/>
            <p:nvPr/>
          </p:nvSpPr>
          <p:spPr>
            <a:xfrm>
              <a:off x="40705" y="990601"/>
              <a:ext cx="1204048" cy="1219200"/>
            </a:xfrm>
            <a:prstGeom prst="ellipse">
              <a:avLst/>
            </a:prstGeom>
            <a:noFill/>
            <a:ln w="28575">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p:cNvSpPr txBox="1"/>
            <p:nvPr/>
          </p:nvSpPr>
          <p:spPr>
            <a:xfrm>
              <a:off x="2057400" y="5388748"/>
              <a:ext cx="4529564" cy="1223054"/>
            </a:xfrm>
            <a:prstGeom prst="rect">
              <a:avLst/>
            </a:prstGeom>
            <a:noFill/>
          </p:spPr>
          <p:txBody>
            <a:bodyPr wrap="square" rtlCol="0">
              <a:spAutoFit/>
            </a:bodyPr>
            <a:lstStyle/>
            <a:p>
              <a:pPr algn="ctr"/>
              <a:r>
                <a:rPr lang="en-US" sz="2000" b="1" u="sng" dirty="0">
                  <a:solidFill>
                    <a:schemeClr val="accent3"/>
                  </a:solidFill>
                  <a:latin typeface="Arial Narrow" panose="020B0606020202030204" pitchFamily="34" charset="0"/>
                </a:rPr>
                <a:t>Step 1: </a:t>
              </a:r>
            </a:p>
            <a:p>
              <a:pPr algn="ctr"/>
              <a:r>
                <a:rPr lang="en-US" sz="2000" dirty="0">
                  <a:solidFill>
                    <a:schemeClr val="accent3"/>
                  </a:solidFill>
                  <a:latin typeface="Arial Narrow" panose="020B0606020202030204" pitchFamily="34" charset="0"/>
                </a:rPr>
                <a:t>Go to the menu </a:t>
              </a:r>
            </a:p>
            <a:p>
              <a:pPr algn="ctr"/>
              <a:r>
                <a:rPr lang="en-US" sz="2000" dirty="0">
                  <a:solidFill>
                    <a:schemeClr val="accent3"/>
                  </a:solidFill>
                  <a:latin typeface="Arial Narrow" panose="020B0606020202030204" pitchFamily="34" charset="0"/>
                </a:rPr>
                <a:t>in the upper left</a:t>
              </a:r>
            </a:p>
          </p:txBody>
        </p:sp>
        <p:cxnSp>
          <p:nvCxnSpPr>
            <p:cNvPr id="17" name="Straight Arrow Connector 16"/>
            <p:cNvCxnSpPr/>
            <p:nvPr/>
          </p:nvCxnSpPr>
          <p:spPr>
            <a:xfrm flipH="1" flipV="1">
              <a:off x="1186328" y="2231499"/>
              <a:ext cx="2449288" cy="3560719"/>
            </a:xfrm>
            <a:prstGeom prst="straightConnector1">
              <a:avLst/>
            </a:prstGeom>
            <a:ln>
              <a:solidFill>
                <a:srgbClr val="009999"/>
              </a:solidFill>
              <a:tailEnd type="triangle"/>
            </a:ln>
          </p:spPr>
          <p:style>
            <a:lnRef idx="2">
              <a:schemeClr val="accent1"/>
            </a:lnRef>
            <a:fillRef idx="0">
              <a:schemeClr val="accent1"/>
            </a:fillRef>
            <a:effectRef idx="1">
              <a:schemeClr val="accent1"/>
            </a:effectRef>
            <a:fontRef idx="minor">
              <a:schemeClr val="tx1"/>
            </a:fontRef>
          </p:style>
        </p:cxnSp>
      </p:grpSp>
      <p:grpSp>
        <p:nvGrpSpPr>
          <p:cNvPr id="8" name="Group 7"/>
          <p:cNvGrpSpPr/>
          <p:nvPr/>
        </p:nvGrpSpPr>
        <p:grpSpPr>
          <a:xfrm>
            <a:off x="52038" y="2667000"/>
            <a:ext cx="7692845" cy="3205252"/>
            <a:chOff x="34355" y="2674018"/>
            <a:chExt cx="7692845" cy="3205252"/>
          </a:xfrm>
        </p:grpSpPr>
        <p:sp>
          <p:nvSpPr>
            <p:cNvPr id="26" name="TextBox 25"/>
            <p:cNvSpPr txBox="1"/>
            <p:nvPr/>
          </p:nvSpPr>
          <p:spPr>
            <a:xfrm>
              <a:off x="5410200" y="5171384"/>
              <a:ext cx="2317000" cy="707886"/>
            </a:xfrm>
            <a:prstGeom prst="rect">
              <a:avLst/>
            </a:prstGeom>
            <a:noFill/>
          </p:spPr>
          <p:txBody>
            <a:bodyPr wrap="square" rtlCol="0">
              <a:spAutoFit/>
            </a:bodyPr>
            <a:lstStyle/>
            <a:p>
              <a:pPr algn="ctr"/>
              <a:r>
                <a:rPr lang="en-US" sz="2000" b="1" u="sng" dirty="0">
                  <a:solidFill>
                    <a:schemeClr val="accent5"/>
                  </a:solidFill>
                  <a:latin typeface="Arial Narrow" panose="020B0606020202030204" pitchFamily="34" charset="0"/>
                </a:rPr>
                <a:t>Step 2: </a:t>
              </a:r>
            </a:p>
            <a:p>
              <a:pPr algn="ctr"/>
              <a:r>
                <a:rPr lang="en-US" sz="2000" dirty="0">
                  <a:solidFill>
                    <a:schemeClr val="accent5"/>
                  </a:solidFill>
                  <a:latin typeface="Arial Narrow" panose="020B0606020202030204" pitchFamily="34" charset="0"/>
                </a:rPr>
                <a:t>Choose “Create Offer” </a:t>
              </a:r>
            </a:p>
          </p:txBody>
        </p:sp>
        <p:cxnSp>
          <p:nvCxnSpPr>
            <p:cNvPr id="19" name="Straight Arrow Connector 18"/>
            <p:cNvCxnSpPr/>
            <p:nvPr/>
          </p:nvCxnSpPr>
          <p:spPr>
            <a:xfrm flipH="1" flipV="1">
              <a:off x="1366077" y="2816041"/>
              <a:ext cx="4520373" cy="2636778"/>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34355" y="2674018"/>
              <a:ext cx="1299972" cy="313008"/>
            </a:xfrm>
            <a:prstGeom prst="ellipse">
              <a:avLst/>
            </a:prstGeom>
            <a:noFill/>
            <a:ln w="28575">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1" name="Title 2"/>
          <p:cNvSpPr>
            <a:spLocks noGrp="1"/>
          </p:cNvSpPr>
          <p:nvPr>
            <p:ph type="title"/>
          </p:nvPr>
        </p:nvSpPr>
        <p:spPr/>
        <p:txBody>
          <a:bodyPr/>
          <a:lstStyle/>
          <a:p>
            <a:r>
              <a:rPr lang="en-US" sz="2800" dirty="0"/>
              <a:t>HOW TO POST AN OFFER</a:t>
            </a:r>
          </a:p>
        </p:txBody>
      </p:sp>
    </p:spTree>
    <p:custDataLst>
      <p:tags r:id="rId1"/>
    </p:custDataLst>
    <p:extLst>
      <p:ext uri="{BB962C8B-B14F-4D97-AF65-F5344CB8AC3E}">
        <p14:creationId xmlns:p14="http://schemas.microsoft.com/office/powerpoint/2010/main" val="149964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a:t>HOW TO CREATE AN OFFER</a:t>
            </a:r>
          </a:p>
        </p:txBody>
      </p:sp>
      <p:pic>
        <p:nvPicPr>
          <p:cNvPr id="4" name="Picture 3" descr="Rotary Global Rewards | Rotary - Google Chrome"/>
          <p:cNvPicPr>
            <a:picLocks noChangeAspect="1"/>
          </p:cNvPicPr>
          <p:nvPr/>
        </p:nvPicPr>
        <p:blipFill rotWithShape="1">
          <a:blip r:embed="rId4" cstate="print">
            <a:extLst>
              <a:ext uri="{28A0092B-C50C-407E-A947-70E740481C1C}">
                <a14:useLocalDpi xmlns:a14="http://schemas.microsoft.com/office/drawing/2010/main" val="0"/>
              </a:ext>
            </a:extLst>
          </a:blip>
          <a:srcRect l="921" t="9543" r="34268" b="2522"/>
          <a:stretch/>
        </p:blipFill>
        <p:spPr>
          <a:xfrm>
            <a:off x="1066800" y="1066801"/>
            <a:ext cx="6076933" cy="5257799"/>
          </a:xfrm>
          <a:prstGeom prst="rect">
            <a:avLst/>
          </a:prstGeom>
        </p:spPr>
      </p:pic>
      <p:sp>
        <p:nvSpPr>
          <p:cNvPr id="5" name="Oval 4"/>
          <p:cNvSpPr/>
          <p:nvPr/>
        </p:nvSpPr>
        <p:spPr>
          <a:xfrm>
            <a:off x="4105266" y="1103243"/>
            <a:ext cx="990600" cy="630590"/>
          </a:xfrm>
          <a:prstGeom prst="ellipse">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Arrow Connector 9"/>
          <p:cNvCxnSpPr>
            <a:stCxn id="27" idx="1"/>
          </p:cNvCxnSpPr>
          <p:nvPr/>
        </p:nvCxnSpPr>
        <p:spPr>
          <a:xfrm flipH="1" flipV="1">
            <a:off x="2505050" y="2780075"/>
            <a:ext cx="4714882" cy="14325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27" idx="1"/>
          </p:cNvCxnSpPr>
          <p:nvPr/>
        </p:nvCxnSpPr>
        <p:spPr>
          <a:xfrm flipH="1" flipV="1">
            <a:off x="2505050" y="3260763"/>
            <a:ext cx="4714882" cy="9519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27" idx="1"/>
          </p:cNvCxnSpPr>
          <p:nvPr/>
        </p:nvCxnSpPr>
        <p:spPr>
          <a:xfrm flipH="1">
            <a:off x="2505050" y="4212669"/>
            <a:ext cx="4714882" cy="1538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27" idx="1"/>
          </p:cNvCxnSpPr>
          <p:nvPr/>
        </p:nvCxnSpPr>
        <p:spPr>
          <a:xfrm flipH="1">
            <a:off x="2505050" y="4212669"/>
            <a:ext cx="4714882" cy="16547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219932" y="3550949"/>
            <a:ext cx="1752600" cy="1323439"/>
          </a:xfrm>
          <a:prstGeom prst="rect">
            <a:avLst/>
          </a:prstGeom>
          <a:noFill/>
        </p:spPr>
        <p:txBody>
          <a:bodyPr wrap="square" rtlCol="0">
            <a:spAutoFit/>
          </a:bodyPr>
          <a:lstStyle/>
          <a:p>
            <a:pPr algn="ctr"/>
            <a:r>
              <a:rPr lang="en-US" sz="2000" b="1" dirty="0">
                <a:solidFill>
                  <a:schemeClr val="accent1"/>
                </a:solidFill>
                <a:latin typeface="Arial Narrow" panose="020B0606020202030204" pitchFamily="34" charset="0"/>
              </a:rPr>
              <a:t>COMPLETE THESE FIELDS TO POST </a:t>
            </a:r>
            <a:br>
              <a:rPr lang="en-US" sz="2000" b="1" dirty="0">
                <a:solidFill>
                  <a:schemeClr val="accent1"/>
                </a:solidFill>
                <a:latin typeface="Arial Narrow" panose="020B0606020202030204" pitchFamily="34" charset="0"/>
              </a:rPr>
            </a:br>
            <a:r>
              <a:rPr lang="en-US" sz="2000" b="1" dirty="0">
                <a:solidFill>
                  <a:schemeClr val="accent1"/>
                </a:solidFill>
                <a:latin typeface="Arial Narrow" panose="020B0606020202030204" pitchFamily="34" charset="0"/>
              </a:rPr>
              <a:t>YOUR OFFER</a:t>
            </a:r>
          </a:p>
        </p:txBody>
      </p:sp>
    </p:spTree>
    <p:custDataLst>
      <p:tags r:id="rId1"/>
    </p:custDataLst>
    <p:extLst>
      <p:ext uri="{BB962C8B-B14F-4D97-AF65-F5344CB8AC3E}">
        <p14:creationId xmlns:p14="http://schemas.microsoft.com/office/powerpoint/2010/main" val="415982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990600"/>
            <a:ext cx="9448800"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itchFamily="34" charset="0"/>
                <a:ea typeface="ＭＳ Ｐゴシック" pitchFamily="34" charset="-128"/>
              </a:defRPr>
            </a:lvl1pPr>
            <a:lvl2pPr marL="800100" indent="-34290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1200150" lvl="2" indent="-285750" eaLnBrk="1" hangingPunct="1">
              <a:buBlip>
                <a:blip r:embed="rId4"/>
              </a:buBlip>
              <a:defRPr/>
            </a:pPr>
            <a:endParaRPr lang="en-US" altLang="en-US" sz="1800" dirty="0">
              <a:solidFill>
                <a:schemeClr val="tx1">
                  <a:lumMod val="50000"/>
                </a:schemeClr>
              </a:solidFill>
              <a:latin typeface="Georgia" panose="02040502050405020303" pitchFamily="18" charset="0"/>
            </a:endParaRPr>
          </a:p>
          <a:p>
            <a:pPr marL="1200150" lvl="2" indent="-285750" eaLnBrk="1" hangingPunct="1">
              <a:buBlip>
                <a:blip r:embed="rId4"/>
              </a:buBlip>
              <a:defRPr/>
            </a:pPr>
            <a:endParaRPr lang="en-US" altLang="en-US" sz="1800" dirty="0">
              <a:solidFill>
                <a:schemeClr val="tx1">
                  <a:lumMod val="50000"/>
                </a:schemeClr>
              </a:solidFill>
              <a:latin typeface="Georgia" panose="02040502050405020303" pitchFamily="18" charset="0"/>
            </a:endParaRPr>
          </a:p>
          <a:p>
            <a:pPr marL="1200150" lvl="2" indent="-285750" eaLnBrk="1" hangingPunct="1">
              <a:buBlip>
                <a:blip r:embed="rId4"/>
              </a:buBlip>
              <a:defRPr/>
            </a:pPr>
            <a:endParaRPr lang="en-US" altLang="en-US" sz="1800" dirty="0">
              <a:solidFill>
                <a:schemeClr val="tx1">
                  <a:lumMod val="50000"/>
                </a:schemeClr>
              </a:solidFill>
              <a:latin typeface="Georgia" panose="02040502050405020303" pitchFamily="18" charset="0"/>
            </a:endParaRPr>
          </a:p>
          <a:p>
            <a:pPr marL="1257300" lvl="2"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Download the Rotary Global Rewards app.</a:t>
            </a:r>
          </a:p>
          <a:p>
            <a:pPr marL="914400" lvl="2" indent="0" eaLnBrk="1" hangingPunct="1">
              <a:defRPr/>
            </a:pPr>
            <a:endParaRPr lang="en-US" altLang="en-US" dirty="0">
              <a:solidFill>
                <a:schemeClr val="tx1">
                  <a:lumMod val="50000"/>
                </a:schemeClr>
              </a:solidFill>
              <a:latin typeface="Georgia" panose="02040502050405020303" pitchFamily="18" charset="0"/>
            </a:endParaRPr>
          </a:p>
          <a:p>
            <a:pPr marL="1257300" lvl="2"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Add a Rewards link on club websites and Facebook pages.</a:t>
            </a:r>
          </a:p>
          <a:p>
            <a:pPr marL="914400" lvl="2" indent="0" eaLnBrk="1" hangingPunct="1">
              <a:defRPr/>
            </a:pPr>
            <a:endParaRPr lang="en-US" altLang="en-US" dirty="0">
              <a:solidFill>
                <a:schemeClr val="tx1">
                  <a:lumMod val="50000"/>
                </a:schemeClr>
              </a:solidFill>
              <a:latin typeface="Georgia" panose="02040502050405020303" pitchFamily="18" charset="0"/>
            </a:endParaRPr>
          </a:p>
          <a:p>
            <a:pPr marL="1257300" lvl="2"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Use the promotional kit available on the Rotary Global Rewards page.</a:t>
            </a:r>
          </a:p>
          <a:p>
            <a:pPr marL="914400" lvl="2" indent="0" eaLnBrk="1" hangingPunct="1">
              <a:defRPr/>
            </a:pPr>
            <a:endParaRPr lang="en-US" altLang="en-US" dirty="0">
              <a:solidFill>
                <a:schemeClr val="tx1">
                  <a:lumMod val="50000"/>
                </a:schemeClr>
              </a:solidFill>
              <a:latin typeface="Georgia" panose="02040502050405020303" pitchFamily="18" charset="0"/>
            </a:endParaRPr>
          </a:p>
          <a:p>
            <a:pPr marL="1257300" lvl="2"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Email club members about local offers.</a:t>
            </a:r>
          </a:p>
          <a:p>
            <a:pPr marL="1200150" lvl="2" indent="-285750" eaLnBrk="1" hangingPunct="1">
              <a:buBlip>
                <a:blip r:embed="rId4"/>
              </a:buBlip>
              <a:defRPr/>
            </a:pPr>
            <a:endParaRPr lang="en-US" altLang="en-US" dirty="0">
              <a:solidFill>
                <a:schemeClr val="tx1">
                  <a:lumMod val="50000"/>
                </a:schemeClr>
              </a:solidFill>
              <a:latin typeface="Georgia" panose="02040502050405020303" pitchFamily="18" charset="0"/>
            </a:endParaRPr>
          </a:p>
          <a:p>
            <a:pPr marL="1257300" lvl="2"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Encourage local Rotarians to advertise their businesses and post their own offers.</a:t>
            </a:r>
          </a:p>
          <a:p>
            <a:pPr marL="1257300" lvl="2" indent="-342900" eaLnBrk="1" hangingPunct="1">
              <a:buFont typeface="Arial" panose="020B0604020202020204" pitchFamily="34" charset="0"/>
              <a:buChar char="•"/>
              <a:defRPr/>
            </a:pPr>
            <a:endParaRPr lang="en-US" altLang="en-US" dirty="0">
              <a:solidFill>
                <a:schemeClr val="tx1">
                  <a:lumMod val="50000"/>
                </a:schemeClr>
              </a:solidFill>
              <a:latin typeface="Georgia" panose="02040502050405020303" pitchFamily="18" charset="0"/>
            </a:endParaRPr>
          </a:p>
          <a:p>
            <a:pPr marL="2628900" lvl="5" indent="-342900" eaLnBrk="1" hangingPunct="1">
              <a:buFont typeface="Arial" panose="020B0604020202020204" pitchFamily="34" charset="0"/>
              <a:buChar char="•"/>
              <a:defRPr/>
            </a:pPr>
            <a:r>
              <a:rPr lang="en-US" altLang="en-US" dirty="0">
                <a:solidFill>
                  <a:schemeClr val="tx1">
                    <a:lumMod val="50000"/>
                  </a:schemeClr>
                </a:solidFill>
                <a:latin typeface="Georgia" panose="02040502050405020303" pitchFamily="18" charset="0"/>
              </a:rPr>
              <a:t>Use Rotary Global Rewards for club purchases.</a:t>
            </a:r>
            <a:endParaRPr lang="en-US" altLang="en-US" sz="2000" dirty="0">
              <a:solidFill>
                <a:schemeClr val="tx1">
                  <a:lumMod val="50000"/>
                </a:schemeClr>
              </a:solidFill>
              <a:latin typeface="Georgia" panose="02040502050405020303" pitchFamily="18" charset="0"/>
            </a:endParaRPr>
          </a:p>
        </p:txBody>
      </p:sp>
      <p:sp>
        <p:nvSpPr>
          <p:cNvPr id="5" name="Title 2"/>
          <p:cNvSpPr txBox="1">
            <a:spLocks/>
          </p:cNvSpPr>
          <p:nvPr/>
        </p:nvSpPr>
        <p:spPr>
          <a:xfrm>
            <a:off x="76200" y="457200"/>
            <a:ext cx="8763000" cy="533400"/>
          </a:xfrm>
          <a:prstGeom prst="rect">
            <a:avLst/>
          </a:prstGeom>
        </p:spPr>
        <p:txBody>
          <a:bodyPr/>
          <a:lstStyle>
            <a:lvl1pPr algn="ctr" defTabSz="455613"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5613"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027"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53"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81"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108" algn="ctr" defTabSz="457027"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2800" dirty="0">
                <a:solidFill>
                  <a:schemeClr val="bg1"/>
                </a:solidFill>
                <a:latin typeface="Arial Narrow" panose="020B0606020202030204" pitchFamily="34" charset="0"/>
              </a:rPr>
              <a:t>PROMOTE ROTARY GLOBAL REWARDS</a:t>
            </a:r>
            <a:endParaRPr lang="en-US" sz="2400" dirty="0">
              <a:solidFill>
                <a:schemeClr val="bg1"/>
              </a:solidFill>
              <a:latin typeface="Arial Narrow" panose="020B0606020202030204" pitchFamily="34" charset="0"/>
            </a:endParaRPr>
          </a:p>
        </p:txBody>
      </p:sp>
      <p:sp>
        <p:nvSpPr>
          <p:cNvPr id="6" name="TextBox 8"/>
          <p:cNvSpPr txBox="1">
            <a:spLocks noChangeArrowheads="1"/>
          </p:cNvSpPr>
          <p:nvPr/>
        </p:nvSpPr>
        <p:spPr bwMode="auto">
          <a:xfrm>
            <a:off x="607219" y="1176634"/>
            <a:ext cx="7700962" cy="461665"/>
          </a:xfrm>
          <a:prstGeom prst="rect">
            <a:avLst/>
          </a:prstGeom>
          <a:solidFill>
            <a:schemeClr val="accent2">
              <a:lumMod val="20000"/>
              <a:lumOff val="80000"/>
            </a:schemeClr>
          </a:solidFill>
          <a:ln w="19050">
            <a:solidFill>
              <a:schemeClr val="accent2"/>
            </a:solidFill>
            <a:miter lim="800000"/>
            <a:headEnd/>
            <a:tailEnd/>
          </a:ln>
          <a:extLst/>
        </p:spPr>
        <p:txBody>
          <a:bodyPr>
            <a:spAutoFit/>
          </a:bodyPr>
          <a:lstStyle>
            <a:lvl1pPr>
              <a:defRPr sz="2400">
                <a:solidFill>
                  <a:schemeClr val="tx1"/>
                </a:solidFill>
                <a:latin typeface="Arial" panose="020B0604020202020204" pitchFamily="34" charset="0"/>
                <a:ea typeface="ヒラギノ角ゴ Pro W3" pitchFamily="-65" charset="-128"/>
              </a:defRPr>
            </a:lvl1pPr>
            <a:lvl2pPr marL="742950" indent="-285750">
              <a:defRPr sz="2400">
                <a:solidFill>
                  <a:schemeClr val="tx1"/>
                </a:solidFill>
                <a:latin typeface="Arial" panose="020B0604020202020204" pitchFamily="34" charset="0"/>
                <a:ea typeface="ヒラギノ角ゴ Pro W3" pitchFamily="-65" charset="-128"/>
              </a:defRPr>
            </a:lvl2pPr>
            <a:lvl3pPr marL="1143000" indent="-228600">
              <a:defRPr sz="2400">
                <a:solidFill>
                  <a:schemeClr val="tx1"/>
                </a:solidFill>
                <a:latin typeface="Arial" panose="020B0604020202020204" pitchFamily="34" charset="0"/>
                <a:ea typeface="ヒラギノ角ゴ Pro W3" pitchFamily="-65" charset="-128"/>
              </a:defRPr>
            </a:lvl3pPr>
            <a:lvl4pPr marL="1600200" indent="-228600">
              <a:defRPr sz="2400">
                <a:solidFill>
                  <a:schemeClr val="tx1"/>
                </a:solidFill>
                <a:latin typeface="Arial" panose="020B0604020202020204" pitchFamily="34" charset="0"/>
                <a:ea typeface="ヒラギノ角ゴ Pro W3" pitchFamily="-65" charset="-128"/>
              </a:defRPr>
            </a:lvl4pPr>
            <a:lvl5pPr marL="2057400" indent="-228600">
              <a:defRPr sz="2400">
                <a:solidFill>
                  <a:schemeClr val="tx1"/>
                </a:solidFill>
                <a:latin typeface="Arial" panose="020B0604020202020204" pitchFamily="34" charset="0"/>
                <a:ea typeface="ヒラギノ角ゴ Pro W3" pitchFamily="-65"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pPr algn="ctr" eaLnBrk="1" hangingPunct="1"/>
            <a:r>
              <a:rPr lang="en-US" altLang="en-US" dirty="0">
                <a:solidFill>
                  <a:srgbClr val="58585A"/>
                </a:solidFill>
                <a:latin typeface="Georgia" panose="02040502050405020303" pitchFamily="18" charset="0"/>
                <a:ea typeface="MS PGothic" panose="020B0600070205080204" pitchFamily="34" charset="-128"/>
                <a:cs typeface="Georgia" panose="02040502050405020303" pitchFamily="18" charset="0"/>
              </a:rPr>
              <a:t>rotary.org/globalrewards</a:t>
            </a:r>
          </a:p>
        </p:txBody>
      </p:sp>
    </p:spTree>
    <p:custDataLst>
      <p:tags r:id="rId1"/>
    </p:custDataLst>
    <p:extLst>
      <p:ext uri="{BB962C8B-B14F-4D97-AF65-F5344CB8AC3E}">
        <p14:creationId xmlns:p14="http://schemas.microsoft.com/office/powerpoint/2010/main" val="268326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12" y="133814"/>
            <a:ext cx="8898673" cy="2163337"/>
          </a:xfrm>
          <a:prstGeom prst="rect">
            <a:avLst/>
          </a:prstGeom>
          <a:solidFill>
            <a:srgbClr val="1746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n w="0"/>
                <a:solidFill>
                  <a:schemeClr val="bg1"/>
                </a:solidFill>
                <a:effectLst>
                  <a:outerShdw blurRad="38100" dist="25400" dir="5400000" algn="ctr" rotWithShape="0">
                    <a:srgbClr val="6E747A">
                      <a:alpha val="43000"/>
                    </a:srgbClr>
                  </a:outerShdw>
                </a:effectLst>
                <a:latin typeface="Georgia" panose="02040502050405020303" pitchFamily="18" charset="0"/>
              </a:rPr>
              <a:t>Questions about</a:t>
            </a:r>
          </a:p>
          <a:p>
            <a:pPr algn="ctr"/>
            <a:r>
              <a:rPr lang="en-US" sz="6000" dirty="0">
                <a:ln w="0"/>
                <a:solidFill>
                  <a:schemeClr val="accent2"/>
                </a:solidFill>
                <a:effectLst>
                  <a:outerShdw blurRad="38100" dist="25400" dir="5400000" algn="ctr" rotWithShape="0">
                    <a:srgbClr val="6E747A">
                      <a:alpha val="43000"/>
                    </a:srgbClr>
                  </a:outerShdw>
                </a:effectLst>
                <a:latin typeface="Georgia" panose="02040502050405020303" pitchFamily="18" charset="0"/>
              </a:rPr>
              <a:t>Rotary Global Rewards</a:t>
            </a:r>
            <a:r>
              <a:rPr lang="en-US" sz="6000" dirty="0">
                <a:ln w="0"/>
                <a:solidFill>
                  <a:schemeClr val="bg1"/>
                </a:solidFill>
                <a:effectLst>
                  <a:outerShdw blurRad="38100" dist="25400" dir="5400000" algn="ctr" rotWithShape="0">
                    <a:srgbClr val="6E747A">
                      <a:alpha val="43000"/>
                    </a:srgbClr>
                  </a:outerShdw>
                </a:effectLst>
                <a:latin typeface="Georgia" panose="02040502050405020303" pitchFamily="18" charset="0"/>
              </a:rPr>
              <a:t>?</a:t>
            </a:r>
          </a:p>
        </p:txBody>
      </p:sp>
      <p:sp>
        <p:nvSpPr>
          <p:cNvPr id="13" name="Rectangle 12"/>
          <p:cNvSpPr/>
          <p:nvPr/>
        </p:nvSpPr>
        <p:spPr>
          <a:xfrm>
            <a:off x="133282" y="4227269"/>
            <a:ext cx="2990917" cy="2021132"/>
          </a:xfrm>
          <a:prstGeom prst="rect">
            <a:avLst/>
          </a:prstGeom>
          <a:solidFill>
            <a:srgbClr val="1746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Arial Narrow" panose="020B0606020202030204" pitchFamily="34" charset="0"/>
              </a:rPr>
              <a:t>We’d love to hear from you! </a:t>
            </a:r>
          </a:p>
          <a:p>
            <a:r>
              <a:rPr lang="en-US" sz="2000" dirty="0">
                <a:latin typeface="Arial Narrow" panose="020B0606020202030204" pitchFamily="34" charset="0"/>
              </a:rPr>
              <a:t>Email us your questions and comments.</a:t>
            </a:r>
          </a:p>
        </p:txBody>
      </p:sp>
      <p:sp>
        <p:nvSpPr>
          <p:cNvPr id="3" name="TextBox 2"/>
          <p:cNvSpPr txBox="1"/>
          <p:nvPr/>
        </p:nvSpPr>
        <p:spPr>
          <a:xfrm>
            <a:off x="304800" y="2743200"/>
            <a:ext cx="8305800" cy="923330"/>
          </a:xfrm>
          <a:prstGeom prst="rect">
            <a:avLst/>
          </a:prstGeom>
          <a:noFill/>
        </p:spPr>
        <p:txBody>
          <a:bodyPr wrap="square" rtlCol="0">
            <a:spAutoFit/>
          </a:bodyPr>
          <a:lstStyle/>
          <a:p>
            <a:pPr algn="ctr"/>
            <a:r>
              <a:rPr lang="en-US" sz="5400" dirty="0">
                <a:latin typeface="Arial Narrow" panose="020B0606020202030204" pitchFamily="34" charset="0"/>
              </a:rPr>
              <a:t>rotaryglobalrewards@rotary.org</a:t>
            </a:r>
          </a:p>
        </p:txBody>
      </p:sp>
      <p:pic>
        <p:nvPicPr>
          <p:cNvPr id="7" name="Picture 6"/>
          <p:cNvPicPr>
            <a:picLocks noChangeAspect="1"/>
          </p:cNvPicPr>
          <p:nvPr/>
        </p:nvPicPr>
        <p:blipFill rotWithShape="1">
          <a:blip r:embed="rId4"/>
          <a:srcRect l="2693" t="7143"/>
          <a:stretch/>
        </p:blipFill>
        <p:spPr>
          <a:xfrm>
            <a:off x="3505200" y="4247234"/>
            <a:ext cx="5504984" cy="2001167"/>
          </a:xfrm>
          <a:prstGeom prst="rect">
            <a:avLst/>
          </a:prstGeom>
        </p:spPr>
      </p:pic>
    </p:spTree>
    <p:custDataLst>
      <p:tags r:id="rId1"/>
    </p:custDataLst>
    <p:extLst>
      <p:ext uri="{BB962C8B-B14F-4D97-AF65-F5344CB8AC3E}">
        <p14:creationId xmlns:p14="http://schemas.microsoft.com/office/powerpoint/2010/main" val="216042271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txBox="1">
            <a:spLocks/>
          </p:cNvSpPr>
          <p:nvPr/>
        </p:nvSpPr>
        <p:spPr bwMode="auto">
          <a:xfrm>
            <a:off x="-85725" y="457200"/>
            <a:ext cx="9305925" cy="533400"/>
          </a:xfrm>
          <a:prstGeom prst="rect">
            <a:avLst/>
          </a:prstGeom>
          <a:solidFill>
            <a:srgbClr val="01B4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400">
                <a:solidFill>
                  <a:schemeClr val="tx1"/>
                </a:solidFill>
                <a:latin typeface="Arial" panose="020B0604020202020204" pitchFamily="34" charset="0"/>
                <a:ea typeface="ヒラギノ角ゴ Pro W3" pitchFamily="-65" charset="-128"/>
              </a:defRPr>
            </a:lvl1pPr>
            <a:lvl2pPr marL="742950" indent="-285750" defTabSz="457200">
              <a:defRPr sz="2400">
                <a:solidFill>
                  <a:schemeClr val="tx1"/>
                </a:solidFill>
                <a:latin typeface="Arial" panose="020B0604020202020204" pitchFamily="34" charset="0"/>
                <a:ea typeface="ヒラギノ角ゴ Pro W3" pitchFamily="-65" charset="-128"/>
              </a:defRPr>
            </a:lvl2pPr>
            <a:lvl3pPr marL="1143000" indent="-228600" defTabSz="457200">
              <a:defRPr sz="2400">
                <a:solidFill>
                  <a:schemeClr val="tx1"/>
                </a:solidFill>
                <a:latin typeface="Arial" panose="020B0604020202020204" pitchFamily="34" charset="0"/>
                <a:ea typeface="ヒラギノ角ゴ Pro W3" pitchFamily="-65" charset="-128"/>
              </a:defRPr>
            </a:lvl3pPr>
            <a:lvl4pPr marL="1600200" indent="-228600" defTabSz="457200">
              <a:defRPr sz="2400">
                <a:solidFill>
                  <a:schemeClr val="tx1"/>
                </a:solidFill>
                <a:latin typeface="Arial" panose="020B0604020202020204" pitchFamily="34" charset="0"/>
                <a:ea typeface="ヒラギノ角ゴ Pro W3" pitchFamily="-65" charset="-128"/>
              </a:defRPr>
            </a:lvl4pPr>
            <a:lvl5pPr marL="2057400" indent="-228600" defTabSz="457200">
              <a:defRPr sz="2400">
                <a:solidFill>
                  <a:schemeClr val="tx1"/>
                </a:solidFill>
                <a:latin typeface="Arial" panose="020B0604020202020204" pitchFamily="34" charset="0"/>
                <a:ea typeface="ヒラギノ角ゴ Pro W3" pitchFamily="-65"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r>
              <a:rPr lang="en-US" altLang="en-US" sz="4400" dirty="0">
                <a:latin typeface="Arial Narrow" panose="020B0606020202030204" pitchFamily="34" charset="0"/>
                <a:ea typeface="MS PGothic" panose="020B0600070205080204" pitchFamily="34" charset="-128"/>
              </a:rPr>
              <a:t>	</a:t>
            </a:r>
            <a:endParaRPr lang="en-US" altLang="en-US" dirty="0">
              <a:latin typeface="Arial Narrow" panose="020B0606020202030204" pitchFamily="34" charset="0"/>
              <a:ea typeface="MS PGothic" panose="020B0600070205080204" pitchFamily="34" charset="-128"/>
            </a:endParaRPr>
          </a:p>
        </p:txBody>
      </p:sp>
      <p:sp>
        <p:nvSpPr>
          <p:cNvPr id="32771" name="Rectangle 7"/>
          <p:cNvSpPr>
            <a:spLocks noChangeArrowheads="1"/>
          </p:cNvSpPr>
          <p:nvPr/>
        </p:nvSpPr>
        <p:spPr bwMode="auto">
          <a:xfrm>
            <a:off x="82550" y="457200"/>
            <a:ext cx="59959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anose="020B0604020202020204" pitchFamily="34" charset="0"/>
                <a:ea typeface="ヒラギノ角ゴ Pro W3" pitchFamily="-65" charset="-128"/>
              </a:defRPr>
            </a:lvl1pPr>
            <a:lvl2pPr marL="742950" indent="-285750" defTabSz="457200">
              <a:defRPr sz="2400">
                <a:solidFill>
                  <a:schemeClr val="tx1"/>
                </a:solidFill>
                <a:latin typeface="Arial" panose="020B0604020202020204" pitchFamily="34" charset="0"/>
                <a:ea typeface="ヒラギノ角ゴ Pro W3" pitchFamily="-65" charset="-128"/>
              </a:defRPr>
            </a:lvl2pPr>
            <a:lvl3pPr marL="1143000" indent="-228600" defTabSz="457200">
              <a:defRPr sz="2400">
                <a:solidFill>
                  <a:schemeClr val="tx1"/>
                </a:solidFill>
                <a:latin typeface="Arial" panose="020B0604020202020204" pitchFamily="34" charset="0"/>
                <a:ea typeface="ヒラギノ角ゴ Pro W3" pitchFamily="-65" charset="-128"/>
              </a:defRPr>
            </a:lvl3pPr>
            <a:lvl4pPr marL="1600200" indent="-228600" defTabSz="457200">
              <a:defRPr sz="2400">
                <a:solidFill>
                  <a:schemeClr val="tx1"/>
                </a:solidFill>
                <a:latin typeface="Arial" panose="020B0604020202020204" pitchFamily="34" charset="0"/>
                <a:ea typeface="ヒラギノ角ゴ Pro W3" pitchFamily="-65" charset="-128"/>
              </a:defRPr>
            </a:lvl4pPr>
            <a:lvl5pPr marL="2057400" indent="-228600" defTabSz="457200">
              <a:defRPr sz="2400">
                <a:solidFill>
                  <a:schemeClr val="tx1"/>
                </a:solidFill>
                <a:latin typeface="Arial" panose="020B0604020202020204" pitchFamily="34" charset="0"/>
                <a:ea typeface="ヒラギノ角ゴ Pro W3" pitchFamily="-65"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r>
              <a:rPr lang="en-US" altLang="en-US" sz="2800" dirty="0">
                <a:solidFill>
                  <a:schemeClr val="bg1"/>
                </a:solidFill>
                <a:latin typeface="Arial Narrow" panose="020B0606020202030204" pitchFamily="34" charset="0"/>
                <a:ea typeface="MS PGothic" panose="020B0600070205080204" pitchFamily="34" charset="-128"/>
                <a:cs typeface="Arial Narrow" panose="020B0606020202030204" pitchFamily="34" charset="0"/>
              </a:rPr>
              <a:t>ABOUT ROTARY GLOBAL REWARDS</a:t>
            </a:r>
          </a:p>
        </p:txBody>
      </p:sp>
      <p:sp>
        <p:nvSpPr>
          <p:cNvPr id="32772" name="TextBox 8"/>
          <p:cNvSpPr txBox="1">
            <a:spLocks noChangeArrowheads="1"/>
          </p:cNvSpPr>
          <p:nvPr/>
        </p:nvSpPr>
        <p:spPr bwMode="auto">
          <a:xfrm>
            <a:off x="716756" y="1143000"/>
            <a:ext cx="7700962" cy="831850"/>
          </a:xfrm>
          <a:prstGeom prst="rect">
            <a:avLst/>
          </a:prstGeom>
          <a:solidFill>
            <a:schemeClr val="accent2">
              <a:lumMod val="20000"/>
              <a:lumOff val="80000"/>
            </a:schemeClr>
          </a:solidFill>
          <a:ln w="19050">
            <a:solidFill>
              <a:schemeClr val="accent2"/>
            </a:solidFill>
            <a:miter lim="800000"/>
            <a:headEnd/>
            <a:tailEnd/>
          </a:ln>
          <a:extLst/>
        </p:spPr>
        <p:txBody>
          <a:bodyPr>
            <a:spAutoFit/>
          </a:bodyPr>
          <a:lstStyle>
            <a:lvl1pPr>
              <a:defRPr sz="2400">
                <a:solidFill>
                  <a:schemeClr val="tx1"/>
                </a:solidFill>
                <a:latin typeface="Arial" panose="020B0604020202020204" pitchFamily="34" charset="0"/>
                <a:ea typeface="ヒラギノ角ゴ Pro W3" pitchFamily="-65" charset="-128"/>
              </a:defRPr>
            </a:lvl1pPr>
            <a:lvl2pPr marL="742950" indent="-285750">
              <a:defRPr sz="2400">
                <a:solidFill>
                  <a:schemeClr val="tx1"/>
                </a:solidFill>
                <a:latin typeface="Arial" panose="020B0604020202020204" pitchFamily="34" charset="0"/>
                <a:ea typeface="ヒラギノ角ゴ Pro W3" pitchFamily="-65" charset="-128"/>
              </a:defRPr>
            </a:lvl2pPr>
            <a:lvl3pPr marL="1143000" indent="-228600">
              <a:defRPr sz="2400">
                <a:solidFill>
                  <a:schemeClr val="tx1"/>
                </a:solidFill>
                <a:latin typeface="Arial" panose="020B0604020202020204" pitchFamily="34" charset="0"/>
                <a:ea typeface="ヒラギノ角ゴ Pro W3" pitchFamily="-65" charset="-128"/>
              </a:defRPr>
            </a:lvl3pPr>
            <a:lvl4pPr marL="1600200" indent="-228600">
              <a:defRPr sz="2400">
                <a:solidFill>
                  <a:schemeClr val="tx1"/>
                </a:solidFill>
                <a:latin typeface="Arial" panose="020B0604020202020204" pitchFamily="34" charset="0"/>
                <a:ea typeface="ヒラギノ角ゴ Pro W3" pitchFamily="-65" charset="-128"/>
              </a:defRPr>
            </a:lvl4pPr>
            <a:lvl5pPr marL="2057400" indent="-228600">
              <a:defRPr sz="2400">
                <a:solidFill>
                  <a:schemeClr val="tx1"/>
                </a:solidFill>
                <a:latin typeface="Arial" panose="020B0604020202020204" pitchFamily="34" charset="0"/>
                <a:ea typeface="ヒラギノ角ゴ Pro W3" pitchFamily="-65"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pPr algn="ctr" eaLnBrk="1" hangingPunct="1"/>
            <a:r>
              <a:rPr lang="en-US" altLang="en-US" dirty="0">
                <a:solidFill>
                  <a:srgbClr val="58585A"/>
                </a:solidFill>
                <a:latin typeface="Georgia" panose="02040502050405020303" pitchFamily="18" charset="0"/>
                <a:ea typeface="MS PGothic" panose="020B0600070205080204" pitchFamily="34" charset="-128"/>
                <a:cs typeface="Georgia" panose="02040502050405020303" pitchFamily="18" charset="0"/>
              </a:rPr>
              <a:t>Rotary Global Rewards is the </a:t>
            </a:r>
            <a:r>
              <a:rPr lang="en-US" altLang="en-US" dirty="0">
                <a:solidFill>
                  <a:srgbClr val="00B0F0"/>
                </a:solidFill>
                <a:latin typeface="Georgia" panose="02040502050405020303" pitchFamily="18" charset="0"/>
                <a:ea typeface="MS PGothic" panose="020B0600070205080204" pitchFamily="34" charset="-128"/>
                <a:cs typeface="Georgia" panose="02040502050405020303" pitchFamily="18" charset="0"/>
              </a:rPr>
              <a:t>member benefits program </a:t>
            </a:r>
            <a:r>
              <a:rPr lang="en-US" altLang="en-US" dirty="0">
                <a:solidFill>
                  <a:srgbClr val="58585A"/>
                </a:solidFill>
                <a:latin typeface="Georgia" panose="02040502050405020303" pitchFamily="18" charset="0"/>
                <a:ea typeface="MS PGothic" panose="020B0600070205080204" pitchFamily="34" charset="-128"/>
                <a:cs typeface="Georgia" panose="02040502050405020303" pitchFamily="18" charset="0"/>
              </a:rPr>
              <a:t>designed</a:t>
            </a:r>
            <a:r>
              <a:rPr lang="en-US" altLang="en-US" b="1" dirty="0">
                <a:solidFill>
                  <a:srgbClr val="58585A"/>
                </a:solidFill>
                <a:latin typeface="Georgia" panose="02040502050405020303" pitchFamily="18" charset="0"/>
                <a:ea typeface="MS PGothic" panose="020B0600070205080204" pitchFamily="34" charset="-128"/>
                <a:cs typeface="Georgia" panose="02040502050405020303" pitchFamily="18" charset="0"/>
              </a:rPr>
              <a:t> exclusively</a:t>
            </a:r>
            <a:r>
              <a:rPr lang="en-US" altLang="en-US" dirty="0">
                <a:solidFill>
                  <a:srgbClr val="58585A"/>
                </a:solidFill>
                <a:latin typeface="Georgia" panose="02040502050405020303" pitchFamily="18" charset="0"/>
                <a:ea typeface="MS PGothic" panose="020B0600070205080204" pitchFamily="34" charset="-128"/>
                <a:cs typeface="Georgia" panose="02040502050405020303" pitchFamily="18" charset="0"/>
              </a:rPr>
              <a:t> for Rotarians</a:t>
            </a:r>
          </a:p>
        </p:txBody>
      </p:sp>
      <p:sp>
        <p:nvSpPr>
          <p:cNvPr id="10" name="TextBox 9"/>
          <p:cNvSpPr txBox="1"/>
          <p:nvPr/>
        </p:nvSpPr>
        <p:spPr>
          <a:xfrm>
            <a:off x="548878" y="2438400"/>
            <a:ext cx="8036718" cy="3662541"/>
          </a:xfrm>
          <a:prstGeom prst="rect">
            <a:avLst/>
          </a:prstGeom>
          <a:noFill/>
        </p:spPr>
        <p:txBody>
          <a:bodyPr wrap="square">
            <a:spAutoFit/>
          </a:bodyPr>
          <a:lstStyle/>
          <a:p>
            <a:pPr marL="457200" lvl="2" indent="0">
              <a:spcAft>
                <a:spcPts val="0"/>
              </a:spcAft>
              <a:defRPr/>
            </a:pPr>
            <a:endParaRPr lang="en-US" sz="1200" dirty="0">
              <a:solidFill>
                <a:srgbClr val="58585A"/>
              </a:solidFill>
              <a:latin typeface="Georgia" pitchFamily="18" charset="0"/>
              <a:ea typeface="MS PGothic" pitchFamily="34" charset="-128"/>
              <a:cs typeface="Georgia" pitchFamily="18" charset="0"/>
            </a:endParaRPr>
          </a:p>
          <a:p>
            <a:pPr marL="742950" lvl="2" indent="-285750">
              <a:spcAft>
                <a:spcPts val="0"/>
              </a:spcAft>
              <a:buFont typeface="Arial" panose="020B0604020202020204" pitchFamily="34" charset="0"/>
              <a:buChar char="•"/>
              <a:defRPr/>
            </a:pPr>
            <a:r>
              <a:rPr lang="en-US" dirty="0">
                <a:solidFill>
                  <a:srgbClr val="58585A"/>
                </a:solidFill>
                <a:latin typeface="Georgia" pitchFamily="18" charset="0"/>
                <a:ea typeface="MS PGothic" pitchFamily="34" charset="-128"/>
                <a:cs typeface="Georgia" pitchFamily="18" charset="0"/>
              </a:rPr>
              <a:t>Discounts on over 1,800 products and services</a:t>
            </a:r>
          </a:p>
          <a:p>
            <a:pPr marL="742950" lvl="2" indent="-285750">
              <a:spcAft>
                <a:spcPts val="0"/>
              </a:spcAft>
              <a:buFont typeface="Arial" panose="020B0604020202020204" pitchFamily="34" charset="0"/>
              <a:buChar char="•"/>
              <a:defRPr/>
            </a:pPr>
            <a:endParaRPr lang="en-US" sz="1200" dirty="0">
              <a:solidFill>
                <a:srgbClr val="58585A"/>
              </a:solidFill>
              <a:latin typeface="Georgia" pitchFamily="18" charset="0"/>
              <a:ea typeface="MS PGothic" pitchFamily="34" charset="-128"/>
              <a:cs typeface="Georgia" pitchFamily="18" charset="0"/>
            </a:endParaRPr>
          </a:p>
          <a:p>
            <a:pPr marL="742950" lvl="2" indent="-285750">
              <a:spcAft>
                <a:spcPts val="0"/>
              </a:spcAft>
              <a:buFont typeface="Arial" panose="020B0604020202020204" pitchFamily="34" charset="0"/>
              <a:buChar char="•"/>
              <a:defRPr/>
            </a:pPr>
            <a:r>
              <a:rPr lang="en-US" dirty="0">
                <a:solidFill>
                  <a:srgbClr val="58585A"/>
                </a:solidFill>
                <a:latin typeface="Georgia" pitchFamily="18" charset="0"/>
                <a:ea typeface="MS PGothic" pitchFamily="34" charset="-128"/>
                <a:cs typeface="Georgia" pitchFamily="18" charset="0"/>
              </a:rPr>
              <a:t>Offers from 700 Rotarian businesses worldwide</a:t>
            </a:r>
          </a:p>
          <a:p>
            <a:pPr marL="742950" lvl="2" indent="-285750">
              <a:spcAft>
                <a:spcPts val="0"/>
              </a:spcAft>
              <a:buFont typeface="Arial" panose="020B0604020202020204" pitchFamily="34" charset="0"/>
              <a:buChar char="•"/>
              <a:defRPr/>
            </a:pPr>
            <a:endParaRPr lang="en-US" sz="1200" dirty="0">
              <a:solidFill>
                <a:srgbClr val="58585A"/>
              </a:solidFill>
              <a:latin typeface="Georgia" pitchFamily="18" charset="0"/>
              <a:ea typeface="MS PGothic" pitchFamily="34" charset="-128"/>
              <a:cs typeface="Georgia" pitchFamily="18" charset="0"/>
            </a:endParaRPr>
          </a:p>
          <a:p>
            <a:pPr marL="742950" lvl="2" indent="-285750">
              <a:spcAft>
                <a:spcPts val="0"/>
              </a:spcAft>
              <a:buFont typeface="Arial" panose="020B0604020202020204" pitchFamily="34" charset="0"/>
              <a:buChar char="•"/>
              <a:defRPr/>
            </a:pPr>
            <a:r>
              <a:rPr lang="en-US" dirty="0">
                <a:solidFill>
                  <a:srgbClr val="58585A"/>
                </a:solidFill>
                <a:latin typeface="Georgia" pitchFamily="18" charset="0"/>
                <a:ea typeface="MS PGothic" pitchFamily="34" charset="-128"/>
                <a:cs typeface="Georgia" pitchFamily="18" charset="0"/>
              </a:rPr>
              <a:t>Ways to give back to Rotary</a:t>
            </a:r>
          </a:p>
          <a:p>
            <a:pPr marL="742950" lvl="2" indent="-285750">
              <a:spcAft>
                <a:spcPts val="0"/>
              </a:spcAft>
              <a:buFont typeface="Arial" panose="020B0604020202020204" pitchFamily="34" charset="0"/>
              <a:buChar char="•"/>
              <a:defRPr/>
            </a:pPr>
            <a:endParaRPr lang="en-US" sz="1200" dirty="0">
              <a:solidFill>
                <a:srgbClr val="58585A"/>
              </a:solidFill>
              <a:latin typeface="Georgia" pitchFamily="18" charset="0"/>
              <a:ea typeface="MS PGothic" pitchFamily="34" charset="-128"/>
              <a:cs typeface="Georgia" pitchFamily="18" charset="0"/>
            </a:endParaRPr>
          </a:p>
          <a:p>
            <a:pPr marL="742950" lvl="2" indent="-285750">
              <a:spcAft>
                <a:spcPts val="0"/>
              </a:spcAft>
              <a:buFont typeface="Arial" panose="020B0604020202020204" pitchFamily="34" charset="0"/>
              <a:buChar char="•"/>
              <a:defRPr/>
            </a:pPr>
            <a:r>
              <a:rPr lang="en-US" dirty="0">
                <a:solidFill>
                  <a:srgbClr val="58585A"/>
                </a:solidFill>
                <a:latin typeface="Georgia" pitchFamily="18" charset="0"/>
                <a:ea typeface="MS PGothic" pitchFamily="34" charset="-128"/>
                <a:cs typeface="Georgia" pitchFamily="18" charset="0"/>
              </a:rPr>
              <a:t>The opportunity to post your own offers </a:t>
            </a:r>
          </a:p>
          <a:p>
            <a:pPr marL="742950" lvl="2" indent="-285750">
              <a:spcAft>
                <a:spcPts val="0"/>
              </a:spcAft>
              <a:buFont typeface="Arial" panose="020B0604020202020204" pitchFamily="34" charset="0"/>
              <a:buChar char="•"/>
              <a:defRPr/>
            </a:pPr>
            <a:endParaRPr lang="en-US" sz="1200" dirty="0">
              <a:solidFill>
                <a:srgbClr val="58585A"/>
              </a:solidFill>
              <a:latin typeface="Georgia" pitchFamily="18" charset="0"/>
              <a:ea typeface="MS PGothic" pitchFamily="34" charset="-128"/>
              <a:cs typeface="Georgia" pitchFamily="18" charset="0"/>
            </a:endParaRPr>
          </a:p>
          <a:p>
            <a:pPr marL="742950" lvl="2" indent="-285750">
              <a:spcAft>
                <a:spcPts val="0"/>
              </a:spcAft>
              <a:buFont typeface="Arial" panose="020B0604020202020204" pitchFamily="34" charset="0"/>
              <a:buChar char="•"/>
              <a:defRPr/>
            </a:pPr>
            <a:r>
              <a:rPr lang="en-US" dirty="0">
                <a:solidFill>
                  <a:srgbClr val="58585A"/>
                </a:solidFill>
                <a:latin typeface="Georgia" pitchFamily="18" charset="0"/>
                <a:ea typeface="MS PGothic" pitchFamily="34" charset="-128"/>
                <a:cs typeface="Georgia" pitchFamily="18" charset="0"/>
              </a:rPr>
              <a:t>A connection to local businesses</a:t>
            </a:r>
          </a:p>
          <a:p>
            <a:pPr marL="457200" lvl="2" indent="0">
              <a:spcAft>
                <a:spcPts val="0"/>
              </a:spcAft>
              <a:defRPr/>
            </a:pPr>
            <a:endParaRPr lang="en-US" sz="1800" dirty="0">
              <a:solidFill>
                <a:srgbClr val="58585A"/>
              </a:solidFill>
              <a:latin typeface="Georgia" pitchFamily="18" charset="0"/>
              <a:ea typeface="MS PGothic" pitchFamily="34" charset="-128"/>
              <a:cs typeface="Georgia" pitchFamily="18" charset="0"/>
            </a:endParaRPr>
          </a:p>
          <a:p>
            <a:pPr marL="457200" lvl="2" indent="0">
              <a:spcAft>
                <a:spcPts val="0"/>
              </a:spcAft>
              <a:defRPr/>
            </a:pPr>
            <a:endParaRPr lang="en-US" sz="1800" dirty="0">
              <a:solidFill>
                <a:srgbClr val="58585A"/>
              </a:solidFill>
              <a:latin typeface="Georgia" pitchFamily="18" charset="0"/>
              <a:ea typeface="MS PGothic" pitchFamily="34" charset="-128"/>
              <a:cs typeface="Georgia" pitchFamily="18" charset="0"/>
            </a:endParaRPr>
          </a:p>
          <a:p>
            <a:pPr marL="0" lvl="1" indent="0">
              <a:spcAft>
                <a:spcPts val="800"/>
              </a:spcAft>
              <a:defRPr/>
            </a:pPr>
            <a:endParaRPr lang="en-US" sz="1600" dirty="0"/>
          </a:p>
        </p:txBody>
      </p:sp>
    </p:spTree>
    <p:custDataLst>
      <p:tags r:id="rId1"/>
    </p:custDataLst>
    <p:extLst>
      <p:ext uri="{BB962C8B-B14F-4D97-AF65-F5344CB8AC3E}">
        <p14:creationId xmlns:p14="http://schemas.microsoft.com/office/powerpoint/2010/main" val="24917342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txBox="1">
            <a:spLocks/>
          </p:cNvSpPr>
          <p:nvPr/>
        </p:nvSpPr>
        <p:spPr bwMode="auto">
          <a:xfrm>
            <a:off x="-85725" y="457200"/>
            <a:ext cx="9305925" cy="533400"/>
          </a:xfrm>
          <a:prstGeom prst="rect">
            <a:avLst/>
          </a:prstGeom>
          <a:solidFill>
            <a:srgbClr val="01B4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400">
                <a:solidFill>
                  <a:schemeClr val="tx1"/>
                </a:solidFill>
                <a:latin typeface="Arial" panose="020B0604020202020204" pitchFamily="34" charset="0"/>
                <a:ea typeface="ヒラギノ角ゴ Pro W3" pitchFamily="-65" charset="-128"/>
              </a:defRPr>
            </a:lvl1pPr>
            <a:lvl2pPr marL="742950" indent="-285750" defTabSz="457200">
              <a:defRPr sz="2400">
                <a:solidFill>
                  <a:schemeClr val="tx1"/>
                </a:solidFill>
                <a:latin typeface="Arial" panose="020B0604020202020204" pitchFamily="34" charset="0"/>
                <a:ea typeface="ヒラギノ角ゴ Pro W3" pitchFamily="-65" charset="-128"/>
              </a:defRPr>
            </a:lvl2pPr>
            <a:lvl3pPr marL="1143000" indent="-228600" defTabSz="457200">
              <a:defRPr sz="2400">
                <a:solidFill>
                  <a:schemeClr val="tx1"/>
                </a:solidFill>
                <a:latin typeface="Arial" panose="020B0604020202020204" pitchFamily="34" charset="0"/>
                <a:ea typeface="ヒラギノ角ゴ Pro W3" pitchFamily="-65" charset="-128"/>
              </a:defRPr>
            </a:lvl3pPr>
            <a:lvl4pPr marL="1600200" indent="-228600" defTabSz="457200">
              <a:defRPr sz="2400">
                <a:solidFill>
                  <a:schemeClr val="tx1"/>
                </a:solidFill>
                <a:latin typeface="Arial" panose="020B0604020202020204" pitchFamily="34" charset="0"/>
                <a:ea typeface="ヒラギノ角ゴ Pro W3" pitchFamily="-65" charset="-128"/>
              </a:defRPr>
            </a:lvl4pPr>
            <a:lvl5pPr marL="2057400" indent="-228600" defTabSz="457200">
              <a:defRPr sz="2400">
                <a:solidFill>
                  <a:schemeClr val="tx1"/>
                </a:solidFill>
                <a:latin typeface="Arial" panose="020B0604020202020204" pitchFamily="34" charset="0"/>
                <a:ea typeface="ヒラギノ角ゴ Pro W3" pitchFamily="-65"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r>
              <a:rPr lang="en-US" altLang="en-US" sz="4400" dirty="0">
                <a:latin typeface="Arial Narrow" panose="020B0606020202030204" pitchFamily="34" charset="0"/>
                <a:ea typeface="MS PGothic" panose="020B0600070205080204" pitchFamily="34" charset="-128"/>
              </a:rPr>
              <a:t>	</a:t>
            </a:r>
            <a:endParaRPr lang="en-US" altLang="en-US" dirty="0">
              <a:latin typeface="Arial Narrow" panose="020B0606020202030204" pitchFamily="34" charset="0"/>
              <a:ea typeface="MS PGothic" panose="020B0600070205080204" pitchFamily="34" charset="-128"/>
            </a:endParaRPr>
          </a:p>
        </p:txBody>
      </p:sp>
      <p:sp>
        <p:nvSpPr>
          <p:cNvPr id="33795" name="Rectangle 2"/>
          <p:cNvSpPr>
            <a:spLocks noChangeArrowheads="1"/>
          </p:cNvSpPr>
          <p:nvPr/>
        </p:nvSpPr>
        <p:spPr bwMode="auto">
          <a:xfrm>
            <a:off x="82550" y="457200"/>
            <a:ext cx="59959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anose="020B0604020202020204" pitchFamily="34" charset="0"/>
                <a:ea typeface="ヒラギノ角ゴ Pro W3" pitchFamily="-65" charset="-128"/>
              </a:defRPr>
            </a:lvl1pPr>
            <a:lvl2pPr marL="742950" indent="-285750" defTabSz="457200">
              <a:defRPr sz="2400">
                <a:solidFill>
                  <a:schemeClr val="tx1"/>
                </a:solidFill>
                <a:latin typeface="Arial" panose="020B0604020202020204" pitchFamily="34" charset="0"/>
                <a:ea typeface="ヒラギノ角ゴ Pro W3" pitchFamily="-65" charset="-128"/>
              </a:defRPr>
            </a:lvl2pPr>
            <a:lvl3pPr marL="1143000" indent="-228600" defTabSz="457200">
              <a:defRPr sz="2400">
                <a:solidFill>
                  <a:schemeClr val="tx1"/>
                </a:solidFill>
                <a:latin typeface="Arial" panose="020B0604020202020204" pitchFamily="34" charset="0"/>
                <a:ea typeface="ヒラギノ角ゴ Pro W3" pitchFamily="-65" charset="-128"/>
              </a:defRPr>
            </a:lvl3pPr>
            <a:lvl4pPr marL="1600200" indent="-228600" defTabSz="457200">
              <a:defRPr sz="2400">
                <a:solidFill>
                  <a:schemeClr val="tx1"/>
                </a:solidFill>
                <a:latin typeface="Arial" panose="020B0604020202020204" pitchFamily="34" charset="0"/>
                <a:ea typeface="ヒラギノ角ゴ Pro W3" pitchFamily="-65" charset="-128"/>
              </a:defRPr>
            </a:lvl4pPr>
            <a:lvl5pPr marL="2057400" indent="-228600" defTabSz="457200">
              <a:defRPr sz="2400">
                <a:solidFill>
                  <a:schemeClr val="tx1"/>
                </a:solidFill>
                <a:latin typeface="Arial" panose="020B0604020202020204" pitchFamily="34" charset="0"/>
                <a:ea typeface="ヒラギノ角ゴ Pro W3" pitchFamily="-65"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r>
              <a:rPr lang="en-US" altLang="en-US" sz="2800" dirty="0">
                <a:solidFill>
                  <a:schemeClr val="bg1"/>
                </a:solidFill>
                <a:latin typeface="Arial Narrow" panose="020B0606020202030204" pitchFamily="34" charset="0"/>
                <a:ea typeface="MS PGothic" panose="020B0600070205080204" pitchFamily="34" charset="-128"/>
                <a:cs typeface="Arial Narrow" panose="020B0606020202030204" pitchFamily="34" charset="0"/>
              </a:rPr>
              <a:t>COMPANIES THAT OFFER DISCOUNTS</a:t>
            </a:r>
          </a:p>
        </p:txBody>
      </p:sp>
      <p:grpSp>
        <p:nvGrpSpPr>
          <p:cNvPr id="21" name="Group 20"/>
          <p:cNvGrpSpPr/>
          <p:nvPr/>
        </p:nvGrpSpPr>
        <p:grpSpPr>
          <a:xfrm>
            <a:off x="215370" y="1295400"/>
            <a:ext cx="8776230" cy="4800600"/>
            <a:chOff x="111561" y="1914849"/>
            <a:chExt cx="8946722" cy="4940025"/>
          </a:xfrm>
        </p:grpSpPr>
        <p:pic>
          <p:nvPicPr>
            <p:cNvPr id="22" name="Picture 2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69472" y="2933818"/>
              <a:ext cx="2253870" cy="93576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7454" y="4007914"/>
              <a:ext cx="1976753" cy="608072"/>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2676" y="1914849"/>
              <a:ext cx="1689792" cy="910843"/>
            </a:xfrm>
            <a:prstGeom prst="rect">
              <a:avLst/>
            </a:prstGeom>
          </p:spPr>
        </p:pic>
        <p:pic>
          <p:nvPicPr>
            <p:cNvPr id="25" name="Picture 24"/>
            <p:cNvPicPr>
              <a:picLocks noChangeAspect="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7729339" y="1977870"/>
              <a:ext cx="876550" cy="820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40782" y="2916204"/>
              <a:ext cx="997316" cy="997316"/>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15442" y="5089930"/>
              <a:ext cx="2119496" cy="521722"/>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9472" y="4070099"/>
              <a:ext cx="1894593" cy="561092"/>
            </a:xfrm>
            <a:prstGeom prst="rect">
              <a:avLst/>
            </a:prstGeom>
          </p:spPr>
        </p:pic>
        <p:pic>
          <p:nvPicPr>
            <p:cNvPr id="29" name="Picture 2" descr="Image result for official amazon logo fre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9824" y="1928546"/>
              <a:ext cx="1811328" cy="116859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GOL - Linhas Aéreas Inteligente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85380" y="3056935"/>
              <a:ext cx="1490990" cy="79874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98553" y="4052128"/>
              <a:ext cx="2292481"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085380" y="3810352"/>
              <a:ext cx="1891863"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837277" y="4832426"/>
              <a:ext cx="1718846" cy="1149478"/>
            </a:xfrm>
            <a:prstGeom prst="rect">
              <a:avLst/>
            </a:prstGeom>
          </p:spPr>
        </p:pic>
        <p:pic>
          <p:nvPicPr>
            <p:cNvPr id="34" name="Picture 12" descr="Image result for official logo latam"/>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0225" y="5088782"/>
              <a:ext cx="2000116" cy="656038"/>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p:cNvGrpSpPr/>
            <p:nvPr/>
          </p:nvGrpSpPr>
          <p:grpSpPr>
            <a:xfrm>
              <a:off x="247197" y="6037982"/>
              <a:ext cx="8811086" cy="768160"/>
              <a:chOff x="141989" y="1378246"/>
              <a:chExt cx="8684960" cy="697395"/>
            </a:xfrm>
          </p:grpSpPr>
          <p:pic>
            <p:nvPicPr>
              <p:cNvPr id="40" name="Picture 39" descr="Screen Clipping"/>
              <p:cNvPicPr>
                <a:picLocks noChangeAspect="1"/>
              </p:cNvPicPr>
              <p:nvPr/>
            </p:nvPicPr>
            <p:blipFill rotWithShape="1">
              <a:blip r:embed="rId17" cstate="print">
                <a:extLst>
                  <a:ext uri="{28A0092B-C50C-407E-A947-70E740481C1C}">
                    <a14:useLocalDpi xmlns:a14="http://schemas.microsoft.com/office/drawing/2010/main" val="0"/>
                  </a:ext>
                </a:extLst>
              </a:blip>
              <a:srcRect l="21843" t="20717" r="48878" b="76533"/>
              <a:stretch/>
            </p:blipFill>
            <p:spPr>
              <a:xfrm>
                <a:off x="141989" y="1378246"/>
                <a:ext cx="6740298" cy="608290"/>
              </a:xfrm>
              <a:prstGeom prst="rect">
                <a:avLst/>
              </a:prstGeom>
            </p:spPr>
          </p:pic>
          <p:pic>
            <p:nvPicPr>
              <p:cNvPr id="41" name="Picture 40" descr="Screen Clipping"/>
              <p:cNvPicPr>
                <a:picLocks noChangeAspect="1"/>
              </p:cNvPicPr>
              <p:nvPr/>
            </p:nvPicPr>
            <p:blipFill rotWithShape="1">
              <a:blip r:embed="rId18" cstate="print">
                <a:extLst>
                  <a:ext uri="{28A0092B-C50C-407E-A947-70E740481C1C}">
                    <a14:useLocalDpi xmlns:a14="http://schemas.microsoft.com/office/drawing/2010/main" val="0"/>
                  </a:ext>
                </a:extLst>
              </a:blip>
              <a:srcRect l="82828" t="30101" r="3473" b="65744"/>
              <a:stretch/>
            </p:blipFill>
            <p:spPr>
              <a:xfrm>
                <a:off x="6628588" y="1424791"/>
                <a:ext cx="2198361" cy="650850"/>
              </a:xfrm>
              <a:prstGeom prst="rect">
                <a:avLst/>
              </a:prstGeom>
            </p:spPr>
          </p:pic>
        </p:grpSp>
        <p:pic>
          <p:nvPicPr>
            <p:cNvPr id="36" name="Picture 3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1561" y="6064977"/>
              <a:ext cx="2369691" cy="789897"/>
            </a:xfrm>
            <a:prstGeom prst="rect">
              <a:avLst/>
            </a:prstGeom>
          </p:spPr>
        </p:pic>
        <p:pic>
          <p:nvPicPr>
            <p:cNvPr id="37" name="Picture 36"/>
            <p:cNvPicPr>
              <a:picLocks noChangeAspect="1"/>
            </p:cNvPicPr>
            <p:nvPr/>
          </p:nvPicPr>
          <p:blipFill>
            <a:blip r:embed="rId20" cstate="email">
              <a:extLst>
                <a:ext uri="{28A0092B-C50C-407E-A947-70E740481C1C}">
                  <a14:useLocalDpi xmlns:a14="http://schemas.microsoft.com/office/drawing/2010/main" val="0"/>
                </a:ext>
              </a:extLst>
            </a:blip>
            <a:stretch>
              <a:fillRect/>
            </a:stretch>
          </p:blipFill>
          <p:spPr>
            <a:xfrm>
              <a:off x="4685704" y="2128511"/>
              <a:ext cx="2460259" cy="600334"/>
            </a:xfrm>
            <a:prstGeom prst="rect">
              <a:avLst/>
            </a:prstGeom>
          </p:spPr>
        </p:pic>
        <p:pic>
          <p:nvPicPr>
            <p:cNvPr id="38" name="Picture 37"/>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960801" y="5133581"/>
              <a:ext cx="1964677" cy="627185"/>
            </a:xfrm>
            <a:prstGeom prst="rect">
              <a:avLst/>
            </a:prstGeom>
          </p:spPr>
        </p:pic>
        <p:pic>
          <p:nvPicPr>
            <p:cNvPr id="39" name="Picture 14" descr="Image result"/>
            <p:cNvPicPr>
              <a:picLocks noChangeAspect="1" noChangeArrowheads="1"/>
            </p:cNvPicPr>
            <p:nvPr/>
          </p:nvPicPr>
          <p:blipFill rotWithShape="1">
            <a:blip r:embed="rId22">
              <a:extLst>
                <a:ext uri="{28A0092B-C50C-407E-A947-70E740481C1C}">
                  <a14:useLocalDpi xmlns:a14="http://schemas.microsoft.com/office/drawing/2010/main" val="0"/>
                </a:ext>
              </a:extLst>
            </a:blip>
            <a:srcRect t="34787"/>
            <a:stretch/>
          </p:blipFill>
          <p:spPr bwMode="auto">
            <a:xfrm>
              <a:off x="2674729" y="3043446"/>
              <a:ext cx="2534488" cy="559566"/>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852588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9601" y="460192"/>
            <a:ext cx="8991600" cy="533400"/>
          </a:xfrm>
        </p:spPr>
        <p:txBody>
          <a:bodyPr/>
          <a:lstStyle/>
          <a:p>
            <a:r>
              <a:rPr lang="en-US" sz="2800" dirty="0"/>
              <a:t>ROTARY GLOBAL REWARDS IS EASY TO USE</a:t>
            </a:r>
          </a:p>
        </p:txBody>
      </p:sp>
      <p:pic>
        <p:nvPicPr>
          <p:cNvPr id="6" name="Picture 12" descr="Tablet_android-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78893" y="2234972"/>
            <a:ext cx="6047854" cy="45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p:nvPr/>
        </p:nvGrpSpPr>
        <p:grpSpPr>
          <a:xfrm>
            <a:off x="-457200" y="1116414"/>
            <a:ext cx="4038600" cy="5463989"/>
            <a:chOff x="-457200" y="1066800"/>
            <a:chExt cx="4057319" cy="5378611"/>
          </a:xfrm>
        </p:grpSpPr>
        <p:pic>
          <p:nvPicPr>
            <p:cNvPr id="8"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066800"/>
              <a:ext cx="4057319" cy="5378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bwMode="auto">
            <a:xfrm>
              <a:off x="1681163" y="2943675"/>
              <a:ext cx="1031875" cy="1748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 name="Picture 1" descr="Screen Clipping"/>
            <p:cNvPicPr>
              <a:picLocks noChangeAspect="1"/>
            </p:cNvPicPr>
            <p:nvPr/>
          </p:nvPicPr>
          <p:blipFill rotWithShape="1">
            <a:blip r:embed="rId6">
              <a:extLst>
                <a:ext uri="{28A0092B-C50C-407E-A947-70E740481C1C}">
                  <a14:useLocalDpi xmlns:a14="http://schemas.microsoft.com/office/drawing/2010/main" val="0"/>
                </a:ext>
              </a:extLst>
            </a:blip>
            <a:srcRect r="4343" b="5819"/>
            <a:stretch/>
          </p:blipFill>
          <p:spPr>
            <a:xfrm>
              <a:off x="439569" y="1698038"/>
              <a:ext cx="2304000" cy="3666405"/>
            </a:xfrm>
            <a:prstGeom prst="rect">
              <a:avLst/>
            </a:prstGeom>
          </p:spPr>
        </p:pic>
      </p:grpSp>
      <p:sp>
        <p:nvSpPr>
          <p:cNvPr id="7" name="Rectangle 6"/>
          <p:cNvSpPr/>
          <p:nvPr/>
        </p:nvSpPr>
        <p:spPr>
          <a:xfrm>
            <a:off x="3078893" y="1260195"/>
            <a:ext cx="5867400" cy="1200329"/>
          </a:xfrm>
          <a:prstGeom prst="rect">
            <a:avLst/>
          </a:prstGeom>
        </p:spPr>
        <p:txBody>
          <a:bodyPr wrap="square">
            <a:spAutoFit/>
          </a:bodyPr>
          <a:lstStyle/>
          <a:p>
            <a:pPr algn="ctr"/>
            <a:r>
              <a:rPr lang="en-US" i="1" dirty="0">
                <a:latin typeface="Georgia" panose="02040502050405020303" pitchFamily="18" charset="0"/>
              </a:rPr>
              <a:t>Rotary Global Rewards is available to all Rotary and Rotaract members and program alumni!</a:t>
            </a:r>
            <a:endParaRPr lang="en-US" dirty="0"/>
          </a:p>
        </p:txBody>
      </p:sp>
    </p:spTree>
    <p:custDataLst>
      <p:tags r:id="rId1"/>
    </p:custDataLst>
    <p:extLst>
      <p:ext uri="{BB962C8B-B14F-4D97-AF65-F5344CB8AC3E}">
        <p14:creationId xmlns:p14="http://schemas.microsoft.com/office/powerpoint/2010/main" val="2387197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430734"/>
            <a:ext cx="8763000" cy="533400"/>
          </a:xfrm>
        </p:spPr>
        <p:txBody>
          <a:bodyPr/>
          <a:lstStyle/>
          <a:p>
            <a:r>
              <a:rPr lang="en-US" sz="2800" dirty="0"/>
              <a:t>OPEN IT FROM YOUR BROWSER</a:t>
            </a:r>
          </a:p>
        </p:txBody>
      </p:sp>
      <p:sp>
        <p:nvSpPr>
          <p:cNvPr id="11" name="TextBox 10"/>
          <p:cNvSpPr txBox="1">
            <a:spLocks noChangeArrowheads="1"/>
          </p:cNvSpPr>
          <p:nvPr/>
        </p:nvSpPr>
        <p:spPr bwMode="auto">
          <a:xfrm>
            <a:off x="700489" y="1504252"/>
            <a:ext cx="76901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ヒラギノ角ゴ Pro W3" charset="-128"/>
              </a:defRPr>
            </a:lvl1pPr>
            <a:lvl2pPr marL="742950" indent="-285750" eaLnBrk="0" hangingPunct="0">
              <a:defRPr sz="2400">
                <a:solidFill>
                  <a:schemeClr val="tx1"/>
                </a:solidFill>
                <a:latin typeface="Arial" pitchFamily="34" charset="0"/>
                <a:ea typeface="ヒラギノ角ゴ Pro W3" charset="-128"/>
              </a:defRPr>
            </a:lvl2pPr>
            <a:lvl3pPr marL="1143000" indent="-228600" eaLnBrk="0" hangingPunct="0">
              <a:defRPr sz="2400">
                <a:solidFill>
                  <a:schemeClr val="tx1"/>
                </a:solidFill>
                <a:latin typeface="Arial" pitchFamily="34" charset="0"/>
                <a:ea typeface="ヒラギノ角ゴ Pro W3" charset="-128"/>
              </a:defRPr>
            </a:lvl3pPr>
            <a:lvl4pPr marL="1600200" indent="-228600" eaLnBrk="0" hangingPunct="0">
              <a:defRPr sz="2400">
                <a:solidFill>
                  <a:schemeClr val="tx1"/>
                </a:solidFill>
                <a:latin typeface="Arial" pitchFamily="34" charset="0"/>
                <a:ea typeface="ヒラギノ角ゴ Pro W3" charset="-128"/>
              </a:defRPr>
            </a:lvl4pPr>
            <a:lvl5pPr marL="2057400" indent="-228600" eaLnBrk="0" hangingPunct="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eaLnBrk="1" hangingPunct="1"/>
            <a:r>
              <a:rPr lang="en-US" altLang="en-US" dirty="0">
                <a:solidFill>
                  <a:srgbClr val="58585A"/>
                </a:solidFill>
                <a:latin typeface="Georgia" pitchFamily="18" charset="0"/>
              </a:rPr>
              <a:t>Go to </a:t>
            </a:r>
            <a:r>
              <a:rPr lang="en-US" altLang="en-US" dirty="0">
                <a:solidFill>
                  <a:srgbClr val="58585A"/>
                </a:solidFill>
                <a:latin typeface="Georgia" pitchFamily="18" charset="0"/>
                <a:hlinkClick r:id="rId4"/>
              </a:rPr>
              <a:t>rotary.org/globalrewards</a:t>
            </a:r>
            <a:endParaRPr lang="en-US" altLang="en-US" dirty="0">
              <a:solidFill>
                <a:srgbClr val="58585A"/>
              </a:solidFill>
              <a:latin typeface="Georgia" pitchFamily="18" charset="0"/>
            </a:endParaRPr>
          </a:p>
        </p:txBody>
      </p:sp>
      <p:grpSp>
        <p:nvGrpSpPr>
          <p:cNvPr id="15" name="Group 14"/>
          <p:cNvGrpSpPr/>
          <p:nvPr/>
        </p:nvGrpSpPr>
        <p:grpSpPr>
          <a:xfrm>
            <a:off x="1437437" y="1965917"/>
            <a:ext cx="6269126" cy="3878074"/>
            <a:chOff x="0" y="1365878"/>
            <a:chExt cx="6269126" cy="3878074"/>
          </a:xfrm>
        </p:grpSpPr>
        <p:grpSp>
          <p:nvGrpSpPr>
            <p:cNvPr id="21" name="Group 20"/>
            <p:cNvGrpSpPr/>
            <p:nvPr/>
          </p:nvGrpSpPr>
          <p:grpSpPr>
            <a:xfrm>
              <a:off x="0" y="2434430"/>
              <a:ext cx="6269126" cy="2809522"/>
              <a:chOff x="0" y="2303803"/>
              <a:chExt cx="6269126" cy="2809522"/>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03803"/>
                <a:ext cx="6216209" cy="2809522"/>
              </a:xfrm>
              <a:prstGeom prst="rect">
                <a:avLst/>
              </a:prstGeom>
            </p:spPr>
          </p:pic>
          <p:sp>
            <p:nvSpPr>
              <p:cNvPr id="20" name="Rectangle 19"/>
              <p:cNvSpPr/>
              <p:nvPr/>
            </p:nvSpPr>
            <p:spPr>
              <a:xfrm>
                <a:off x="0" y="2303803"/>
                <a:ext cx="6269126" cy="2809522"/>
              </a:xfrm>
              <a:prstGeom prst="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4" name="TextBox 23"/>
            <p:cNvSpPr txBox="1">
              <a:spLocks noChangeArrowheads="1"/>
            </p:cNvSpPr>
            <p:nvPr/>
          </p:nvSpPr>
          <p:spPr bwMode="auto">
            <a:xfrm>
              <a:off x="218600" y="1365878"/>
              <a:ext cx="57790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ヒラギノ角ゴ Pro W3" charset="-128"/>
                </a:defRPr>
              </a:lvl1pPr>
              <a:lvl2pPr marL="742950" indent="-285750" eaLnBrk="0" hangingPunct="0">
                <a:defRPr sz="2400">
                  <a:solidFill>
                    <a:schemeClr val="tx1"/>
                  </a:solidFill>
                  <a:latin typeface="Arial" pitchFamily="34" charset="0"/>
                  <a:ea typeface="ヒラギノ角ゴ Pro W3" charset="-128"/>
                </a:defRPr>
              </a:lvl2pPr>
              <a:lvl3pPr marL="1143000" indent="-228600" eaLnBrk="0" hangingPunct="0">
                <a:defRPr sz="2400">
                  <a:solidFill>
                    <a:schemeClr val="tx1"/>
                  </a:solidFill>
                  <a:latin typeface="Arial" pitchFamily="34" charset="0"/>
                  <a:ea typeface="ヒラギノ角ゴ Pro W3" charset="-128"/>
                </a:defRPr>
              </a:lvl3pPr>
              <a:lvl4pPr marL="1600200" indent="-228600" eaLnBrk="0" hangingPunct="0">
                <a:defRPr sz="2400">
                  <a:solidFill>
                    <a:schemeClr val="tx1"/>
                  </a:solidFill>
                  <a:latin typeface="Arial" pitchFamily="34" charset="0"/>
                  <a:ea typeface="ヒラギノ角ゴ Pro W3" charset="-128"/>
                </a:defRPr>
              </a:lvl4pPr>
              <a:lvl5pPr marL="2057400" indent="-228600" eaLnBrk="0" hangingPunct="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eaLnBrk="1" hangingPunct="1">
                <a:lnSpc>
                  <a:spcPct val="150000"/>
                </a:lnSpc>
              </a:pPr>
              <a:r>
                <a:rPr lang="en-US" altLang="en-US" dirty="0">
                  <a:solidFill>
                    <a:srgbClr val="58585A"/>
                  </a:solidFill>
                  <a:latin typeface="Georgia" pitchFamily="18" charset="0"/>
                </a:rPr>
                <a:t>or search for “Rotary Global Rewards”</a:t>
              </a:r>
            </a:p>
          </p:txBody>
        </p:sp>
      </p:grpSp>
    </p:spTree>
    <p:custDataLst>
      <p:tags r:id="rId1"/>
    </p:custDataLst>
    <p:extLst>
      <p:ext uri="{BB962C8B-B14F-4D97-AF65-F5344CB8AC3E}">
        <p14:creationId xmlns:p14="http://schemas.microsoft.com/office/powerpoint/2010/main" val="412942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104" y="548478"/>
            <a:ext cx="6446584" cy="345403"/>
          </a:xfrm>
        </p:spPr>
        <p:txBody>
          <a:bodyPr/>
          <a:lstStyle/>
          <a:p>
            <a:r>
              <a:rPr lang="en-US" sz="2800" dirty="0"/>
              <a:t>USE YOUR SMARTPHONE OR TABLET</a:t>
            </a:r>
          </a:p>
        </p:txBody>
      </p:sp>
      <p:sp>
        <p:nvSpPr>
          <p:cNvPr id="3" name="Content Placeholder 2"/>
          <p:cNvSpPr>
            <a:spLocks noGrp="1"/>
          </p:cNvSpPr>
          <p:nvPr>
            <p:ph idx="1"/>
          </p:nvPr>
        </p:nvSpPr>
        <p:spPr/>
        <p:txBody>
          <a:bodyPr/>
          <a:lstStyle/>
          <a:p>
            <a:pPr marL="0" indent="0">
              <a:buNone/>
            </a:pPr>
            <a:r>
              <a:rPr lang="en-US" dirty="0"/>
              <a:t> </a:t>
            </a:r>
          </a:p>
        </p:txBody>
      </p:sp>
      <p:grpSp>
        <p:nvGrpSpPr>
          <p:cNvPr id="4" name="Group 3"/>
          <p:cNvGrpSpPr/>
          <p:nvPr/>
        </p:nvGrpSpPr>
        <p:grpSpPr>
          <a:xfrm>
            <a:off x="6078303" y="1442378"/>
            <a:ext cx="2765876" cy="5029200"/>
            <a:chOff x="0" y="0"/>
            <a:chExt cx="3476154" cy="7123953"/>
          </a:xfrm>
        </p:grpSpPr>
        <p:pic>
          <p:nvPicPr>
            <p:cNvPr id="5" name="Picture 4" descr="Screen Clipping"/>
            <p:cNvPicPr>
              <a:picLocks noChangeAspect="1"/>
            </p:cNvPicPr>
            <p:nvPr/>
          </p:nvPicPr>
          <p:blipFill rotWithShape="1">
            <a:blip r:embed="rId4" cstate="print">
              <a:extLst>
                <a:ext uri="{28A0092B-C50C-407E-A947-70E740481C1C}">
                  <a14:useLocalDpi xmlns:a14="http://schemas.microsoft.com/office/drawing/2010/main" val="0"/>
                </a:ext>
              </a:extLst>
            </a:blip>
            <a:srcRect l="50901" t="11150" r="357" b="22176"/>
            <a:stretch/>
          </p:blipFill>
          <p:spPr>
            <a:xfrm>
              <a:off x="233144" y="1217369"/>
              <a:ext cx="3009865" cy="4669455"/>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t="3718" b="4132"/>
            <a:stretch/>
          </p:blipFill>
          <p:spPr>
            <a:xfrm>
              <a:off x="0" y="0"/>
              <a:ext cx="3476154" cy="7123953"/>
            </a:xfrm>
            <a:prstGeom prst="rect">
              <a:avLst/>
            </a:prstGeom>
          </p:spPr>
        </p:pic>
      </p:grpSp>
      <p:sp>
        <p:nvSpPr>
          <p:cNvPr id="9" name="TextBox 8"/>
          <p:cNvSpPr txBox="1">
            <a:spLocks noChangeArrowheads="1"/>
          </p:cNvSpPr>
          <p:nvPr/>
        </p:nvSpPr>
        <p:spPr bwMode="auto">
          <a:xfrm>
            <a:off x="609600" y="2133600"/>
            <a:ext cx="5240162" cy="826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ヒラギノ角ゴ Pro W3" charset="-128"/>
              </a:defRPr>
            </a:lvl1pPr>
            <a:lvl2pPr marL="742950" indent="-285750" eaLnBrk="0" hangingPunct="0">
              <a:defRPr sz="2400">
                <a:solidFill>
                  <a:schemeClr val="tx1"/>
                </a:solidFill>
                <a:latin typeface="Arial" pitchFamily="34" charset="0"/>
                <a:ea typeface="ヒラギノ角ゴ Pro W3" charset="-128"/>
              </a:defRPr>
            </a:lvl2pPr>
            <a:lvl3pPr marL="1143000" indent="-228600" eaLnBrk="0" hangingPunct="0">
              <a:defRPr sz="2400">
                <a:solidFill>
                  <a:schemeClr val="tx1"/>
                </a:solidFill>
                <a:latin typeface="Arial" pitchFamily="34" charset="0"/>
                <a:ea typeface="ヒラギノ角ゴ Pro W3" charset="-128"/>
              </a:defRPr>
            </a:lvl3pPr>
            <a:lvl4pPr marL="1600200" indent="-228600" eaLnBrk="0" hangingPunct="0">
              <a:defRPr sz="2400">
                <a:solidFill>
                  <a:schemeClr val="tx1"/>
                </a:solidFill>
                <a:latin typeface="Arial" pitchFamily="34" charset="0"/>
                <a:ea typeface="ヒラギノ角ゴ Pro W3" charset="-128"/>
              </a:defRPr>
            </a:lvl4pPr>
            <a:lvl5pPr marL="2057400" indent="-228600" eaLnBrk="0" hangingPunct="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eaLnBrk="1" hangingPunct="1"/>
            <a:r>
              <a:rPr lang="en-US" altLang="en-US" dirty="0">
                <a:solidFill>
                  <a:srgbClr val="58585A"/>
                </a:solidFill>
                <a:latin typeface="Georgia" pitchFamily="18" charset="0"/>
              </a:rPr>
              <a:t>Download the Rotary Global Rewards app</a:t>
            </a:r>
          </a:p>
        </p:txBody>
      </p:sp>
      <p:pic>
        <p:nvPicPr>
          <p:cNvPr id="1026" name="Picture 2" descr="https://nimasensor.com/wp-content/uploads/2017/08/google_play_stor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7246" y="3326247"/>
            <a:ext cx="2587625" cy="76593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stretch>
            <a:fillRect/>
          </a:stretch>
        </p:blipFill>
        <p:spPr>
          <a:xfrm>
            <a:off x="234104" y="3295417"/>
            <a:ext cx="2601689" cy="796767"/>
          </a:xfrm>
          <a:prstGeom prst="rect">
            <a:avLst/>
          </a:prstGeom>
        </p:spPr>
      </p:pic>
    </p:spTree>
    <p:custDataLst>
      <p:tags r:id="rId1"/>
    </p:custDataLst>
    <p:extLst>
      <p:ext uri="{BB962C8B-B14F-4D97-AF65-F5344CB8AC3E}">
        <p14:creationId xmlns:p14="http://schemas.microsoft.com/office/powerpoint/2010/main" val="359528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bwMode="auto">
          <a:xfrm>
            <a:off x="-136525" y="457200"/>
            <a:ext cx="9386888" cy="533400"/>
          </a:xfrm>
          <a:solidFill>
            <a:srgbClr val="01B4E7"/>
          </a:solidFill>
          <a:extLs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dirty="0">
                <a:latin typeface="Arial Narrow" panose="020B0606020202030204" pitchFamily="34" charset="0"/>
              </a:rPr>
              <a:t>	HOW TO USE IT</a:t>
            </a:r>
            <a:endParaRPr lang="en-US" altLang="en-US" sz="3200" dirty="0">
              <a:latin typeface="Arial Narrow" panose="020B0606020202030204" pitchFamily="34" charset="0"/>
            </a:endParaRPr>
          </a:p>
        </p:txBody>
      </p:sp>
      <p:sp>
        <p:nvSpPr>
          <p:cNvPr id="5" name="TextBox 4"/>
          <p:cNvSpPr txBox="1">
            <a:spLocks noChangeArrowheads="1"/>
          </p:cNvSpPr>
          <p:nvPr/>
        </p:nvSpPr>
        <p:spPr bwMode="auto">
          <a:xfrm>
            <a:off x="228600" y="1828800"/>
            <a:ext cx="243840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ヒラギノ角ゴ Pro W3" pitchFamily="-65" charset="-128"/>
              </a:defRPr>
            </a:lvl1pPr>
            <a:lvl2pPr marL="742950" indent="-285750">
              <a:defRPr sz="2400">
                <a:solidFill>
                  <a:schemeClr val="tx1"/>
                </a:solidFill>
                <a:latin typeface="Arial" panose="020B0604020202020204" pitchFamily="34" charset="0"/>
                <a:ea typeface="ヒラギノ角ゴ Pro W3" pitchFamily="-65" charset="-128"/>
              </a:defRPr>
            </a:lvl2pPr>
            <a:lvl3pPr marL="1143000" indent="-228600">
              <a:defRPr sz="2400">
                <a:solidFill>
                  <a:schemeClr val="tx1"/>
                </a:solidFill>
                <a:latin typeface="Arial" panose="020B0604020202020204" pitchFamily="34" charset="0"/>
                <a:ea typeface="ヒラギノ角ゴ Pro W3" pitchFamily="-65" charset="-128"/>
              </a:defRPr>
            </a:lvl3pPr>
            <a:lvl4pPr marL="1600200" indent="-228600">
              <a:defRPr sz="2400">
                <a:solidFill>
                  <a:schemeClr val="tx1"/>
                </a:solidFill>
                <a:latin typeface="Arial" panose="020B0604020202020204" pitchFamily="34" charset="0"/>
                <a:ea typeface="ヒラギノ角ゴ Pro W3" pitchFamily="-65" charset="-128"/>
              </a:defRPr>
            </a:lvl4pPr>
            <a:lvl5pPr marL="2057400" indent="-228600">
              <a:defRPr sz="2400">
                <a:solidFill>
                  <a:schemeClr val="tx1"/>
                </a:solidFill>
                <a:latin typeface="Arial" panose="020B0604020202020204" pitchFamily="34" charset="0"/>
                <a:ea typeface="ヒラギノ角ゴ Pro W3" pitchFamily="-65"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65" charset="-128"/>
              </a:defRPr>
            </a:lvl9pPr>
          </a:lstStyle>
          <a:p>
            <a:pPr eaLnBrk="1" hangingPunct="1"/>
            <a:r>
              <a:rPr lang="en-US" altLang="en-US" sz="2800" dirty="0">
                <a:solidFill>
                  <a:srgbClr val="58585A"/>
                </a:solidFill>
                <a:latin typeface="Georgia" panose="02040502050405020303" pitchFamily="18" charset="0"/>
              </a:rPr>
              <a:t>Learn how to:</a:t>
            </a:r>
          </a:p>
          <a:p>
            <a:pPr eaLnBrk="1" hangingPunct="1"/>
            <a:endParaRPr lang="en-US" altLang="en-US" sz="2800" dirty="0">
              <a:solidFill>
                <a:srgbClr val="58585A"/>
              </a:solidFill>
              <a:latin typeface="Georgia" panose="02040502050405020303" pitchFamily="18" charset="0"/>
            </a:endParaRPr>
          </a:p>
          <a:p>
            <a:pPr marL="457200" indent="-457200" eaLnBrk="1" hangingPunct="1">
              <a:buFont typeface="Arial" panose="020B0604020202020204" pitchFamily="34" charset="0"/>
              <a:buChar char="•"/>
            </a:pPr>
            <a:r>
              <a:rPr lang="en-US" altLang="en-US" sz="2800" dirty="0">
                <a:solidFill>
                  <a:srgbClr val="58585A"/>
                </a:solidFill>
                <a:latin typeface="Georgia" panose="02040502050405020303" pitchFamily="18" charset="0"/>
              </a:rPr>
              <a:t>Search for offers</a:t>
            </a:r>
          </a:p>
          <a:p>
            <a:pPr marL="514350" indent="-514350" eaLnBrk="1" hangingPunct="1">
              <a:buFont typeface="+mj-lt"/>
              <a:buAutoNum type="arabicPeriod"/>
            </a:pPr>
            <a:endParaRPr lang="en-US" altLang="en-US" sz="2800" dirty="0">
              <a:solidFill>
                <a:srgbClr val="58585A"/>
              </a:solidFill>
              <a:latin typeface="Georgia" panose="02040502050405020303" pitchFamily="18" charset="0"/>
            </a:endParaRPr>
          </a:p>
          <a:p>
            <a:pPr marL="457200" indent="-457200" eaLnBrk="1" hangingPunct="1">
              <a:buFont typeface="Arial" panose="020B0604020202020204" pitchFamily="34" charset="0"/>
              <a:buChar char="•"/>
            </a:pPr>
            <a:r>
              <a:rPr lang="en-US" altLang="en-US" sz="2800" dirty="0">
                <a:solidFill>
                  <a:srgbClr val="58585A"/>
                </a:solidFill>
                <a:latin typeface="Georgia" panose="02040502050405020303" pitchFamily="18" charset="0"/>
              </a:rPr>
              <a:t>Post your own offer</a:t>
            </a:r>
          </a:p>
          <a:p>
            <a:pPr eaLnBrk="1" hangingPunct="1"/>
            <a:endParaRPr lang="en-US" altLang="en-US" dirty="0">
              <a:solidFill>
                <a:srgbClr val="58585A"/>
              </a:solidFill>
              <a:latin typeface="Georgia" panose="02040502050405020303" pitchFamily="18" charset="0"/>
            </a:endParaRPr>
          </a:p>
          <a:p>
            <a:pPr eaLnBrk="1" hangingPunct="1">
              <a:buFont typeface="Calibri" panose="020F0502020204030204" pitchFamily="34" charset="0"/>
              <a:buAutoNum type="arabicPeriod"/>
            </a:pPr>
            <a:endParaRPr lang="en-US" altLang="en-US" dirty="0">
              <a:solidFill>
                <a:srgbClr val="58585A"/>
              </a:solidFill>
              <a:latin typeface="Georgia" panose="02040502050405020303" pitchFamily="18" charset="0"/>
            </a:endParaRPr>
          </a:p>
        </p:txBody>
      </p:sp>
      <p:pic>
        <p:nvPicPr>
          <p:cNvPr id="3" name="Picture 2"/>
          <p:cNvPicPr>
            <a:picLocks noChangeAspect="1"/>
          </p:cNvPicPr>
          <p:nvPr/>
        </p:nvPicPr>
        <p:blipFill rotWithShape="1">
          <a:blip r:embed="rId4"/>
          <a:srcRect l="1835" r="4735"/>
          <a:stretch/>
        </p:blipFill>
        <p:spPr>
          <a:xfrm>
            <a:off x="3048000" y="1295400"/>
            <a:ext cx="5943601" cy="4648200"/>
          </a:xfrm>
          <a:prstGeom prst="rect">
            <a:avLst/>
          </a:prstGeom>
        </p:spPr>
      </p:pic>
    </p:spTree>
    <p:custDataLst>
      <p:tags r:id="rId1"/>
    </p:custDataLst>
    <p:extLst>
      <p:ext uri="{BB962C8B-B14F-4D97-AF65-F5344CB8AC3E}">
        <p14:creationId xmlns:p14="http://schemas.microsoft.com/office/powerpoint/2010/main" val="3251216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a:t>HOW TO FIND </a:t>
            </a:r>
            <a:r>
              <a:rPr lang="en-US" sz="2800" b="1" dirty="0">
                <a:solidFill>
                  <a:srgbClr val="FFC000"/>
                </a:solidFill>
              </a:rPr>
              <a:t>NATIONAL</a:t>
            </a:r>
            <a:r>
              <a:rPr lang="en-US" sz="2800" dirty="0"/>
              <a:t> OFFERS</a:t>
            </a:r>
          </a:p>
        </p:txBody>
      </p:sp>
      <p:pic>
        <p:nvPicPr>
          <p:cNvPr id="8" name="Picture 7"/>
          <p:cNvPicPr>
            <a:picLocks noChangeAspect="1"/>
          </p:cNvPicPr>
          <p:nvPr/>
        </p:nvPicPr>
        <p:blipFill>
          <a:blip r:embed="rId4"/>
          <a:stretch>
            <a:fillRect/>
          </a:stretch>
        </p:blipFill>
        <p:spPr>
          <a:xfrm>
            <a:off x="152400" y="1371600"/>
            <a:ext cx="8717104" cy="3595111"/>
          </a:xfrm>
          <a:prstGeom prst="rect">
            <a:avLst/>
          </a:prstGeom>
        </p:spPr>
      </p:pic>
      <p:sp>
        <p:nvSpPr>
          <p:cNvPr id="12" name="Oval 11"/>
          <p:cNvSpPr/>
          <p:nvPr/>
        </p:nvSpPr>
        <p:spPr>
          <a:xfrm>
            <a:off x="49658" y="2209800"/>
            <a:ext cx="1981200" cy="2667000"/>
          </a:xfrm>
          <a:prstGeom prst="ellipse">
            <a:avLst/>
          </a:prstGeom>
          <a:noFill/>
          <a:ln w="28575">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p:cNvSpPr/>
          <p:nvPr/>
        </p:nvSpPr>
        <p:spPr>
          <a:xfrm>
            <a:off x="3710852" y="1664413"/>
            <a:ext cx="1600200" cy="533400"/>
          </a:xfrm>
          <a:prstGeom prst="ellipse">
            <a:avLst/>
          </a:prstGeom>
          <a:noFill/>
          <a:ln w="28575">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7" name="Straight Arrow Connector 16"/>
          <p:cNvCxnSpPr/>
          <p:nvPr/>
        </p:nvCxnSpPr>
        <p:spPr>
          <a:xfrm flipH="1" flipV="1">
            <a:off x="1905000" y="4495800"/>
            <a:ext cx="1066800" cy="1219200"/>
          </a:xfrm>
          <a:prstGeom prst="straightConnector1">
            <a:avLst/>
          </a:prstGeom>
          <a:ln>
            <a:solidFill>
              <a:srgbClr val="009999"/>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flipV="1">
            <a:off x="5029200" y="2209800"/>
            <a:ext cx="1524000" cy="3124200"/>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6400800" y="2057400"/>
            <a:ext cx="533400" cy="2286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p:cNvSpPr txBox="1"/>
          <p:nvPr/>
        </p:nvSpPr>
        <p:spPr>
          <a:xfrm>
            <a:off x="2030858" y="5715000"/>
            <a:ext cx="2541142" cy="707886"/>
          </a:xfrm>
          <a:prstGeom prst="rect">
            <a:avLst/>
          </a:prstGeom>
          <a:noFill/>
        </p:spPr>
        <p:txBody>
          <a:bodyPr wrap="square" rtlCol="0">
            <a:spAutoFit/>
          </a:bodyPr>
          <a:lstStyle/>
          <a:p>
            <a:pPr algn="ctr"/>
            <a:r>
              <a:rPr lang="en-US" sz="2000" b="1" u="sng" dirty="0">
                <a:solidFill>
                  <a:schemeClr val="accent3"/>
                </a:solidFill>
                <a:latin typeface="Arial Narrow" panose="020B0606020202030204" pitchFamily="34" charset="0"/>
              </a:rPr>
              <a:t>OPTION 1: </a:t>
            </a:r>
          </a:p>
          <a:p>
            <a:pPr algn="ctr"/>
            <a:r>
              <a:rPr lang="en-US" sz="2000" dirty="0">
                <a:solidFill>
                  <a:schemeClr val="accent3"/>
                </a:solidFill>
                <a:latin typeface="Arial Narrow" panose="020B0606020202030204" pitchFamily="34" charset="0"/>
              </a:rPr>
              <a:t>find offers by category</a:t>
            </a:r>
          </a:p>
        </p:txBody>
      </p:sp>
      <p:sp>
        <p:nvSpPr>
          <p:cNvPr id="26" name="TextBox 25"/>
          <p:cNvSpPr txBox="1"/>
          <p:nvPr/>
        </p:nvSpPr>
        <p:spPr>
          <a:xfrm>
            <a:off x="5867400" y="5308937"/>
            <a:ext cx="1524000" cy="1015663"/>
          </a:xfrm>
          <a:prstGeom prst="rect">
            <a:avLst/>
          </a:prstGeom>
          <a:noFill/>
        </p:spPr>
        <p:txBody>
          <a:bodyPr wrap="square" rtlCol="0">
            <a:spAutoFit/>
          </a:bodyPr>
          <a:lstStyle/>
          <a:p>
            <a:pPr algn="ctr"/>
            <a:r>
              <a:rPr lang="en-US" sz="2000" b="1" u="sng" dirty="0">
                <a:solidFill>
                  <a:schemeClr val="accent5"/>
                </a:solidFill>
                <a:latin typeface="Arial Narrow" panose="020B0606020202030204" pitchFamily="34" charset="0"/>
              </a:rPr>
              <a:t>OPTION 2: </a:t>
            </a:r>
            <a:r>
              <a:rPr lang="en-US" sz="2000" dirty="0">
                <a:solidFill>
                  <a:schemeClr val="accent5"/>
                </a:solidFill>
                <a:latin typeface="Arial Narrow" panose="020B0606020202030204" pitchFamily="34" charset="0"/>
              </a:rPr>
              <a:t>search for specific offers</a:t>
            </a:r>
          </a:p>
        </p:txBody>
      </p:sp>
    </p:spTree>
    <p:custDataLst>
      <p:tags r:id="rId1"/>
    </p:custDataLst>
    <p:extLst>
      <p:ext uri="{BB962C8B-B14F-4D97-AF65-F5344CB8AC3E}">
        <p14:creationId xmlns:p14="http://schemas.microsoft.com/office/powerpoint/2010/main" val="126831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750" fill="hold"/>
                                        <p:tgtEl>
                                          <p:spTgt spid="2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4" grpId="0" animBg="1"/>
      <p:bldP spid="25"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52400" y="1375575"/>
            <a:ext cx="8885810" cy="3589726"/>
          </a:xfrm>
          <a:prstGeom prst="rect">
            <a:avLst/>
          </a:prstGeom>
        </p:spPr>
      </p:pic>
      <p:sp>
        <p:nvSpPr>
          <p:cNvPr id="3" name="Title 2"/>
          <p:cNvSpPr>
            <a:spLocks noGrp="1"/>
          </p:cNvSpPr>
          <p:nvPr>
            <p:ph type="title"/>
          </p:nvPr>
        </p:nvSpPr>
        <p:spPr/>
        <p:txBody>
          <a:bodyPr/>
          <a:lstStyle/>
          <a:p>
            <a:r>
              <a:rPr lang="en-US" sz="2800" dirty="0"/>
              <a:t>HOW TO FIND </a:t>
            </a:r>
            <a:r>
              <a:rPr lang="en-US" sz="2800" b="1" dirty="0">
                <a:solidFill>
                  <a:srgbClr val="FFC000"/>
                </a:solidFill>
              </a:rPr>
              <a:t>LOCAL </a:t>
            </a:r>
            <a:r>
              <a:rPr lang="en-US" sz="2800" dirty="0"/>
              <a:t>OFFERS FROM </a:t>
            </a:r>
            <a:r>
              <a:rPr lang="en-US" sz="2800" b="1" dirty="0">
                <a:solidFill>
                  <a:srgbClr val="FFC000"/>
                </a:solidFill>
              </a:rPr>
              <a:t>ROTARIANS</a:t>
            </a:r>
            <a:endParaRPr lang="en-US" sz="2800" dirty="0"/>
          </a:p>
        </p:txBody>
      </p:sp>
      <p:sp>
        <p:nvSpPr>
          <p:cNvPr id="12" name="Oval 11"/>
          <p:cNvSpPr/>
          <p:nvPr/>
        </p:nvSpPr>
        <p:spPr>
          <a:xfrm>
            <a:off x="0" y="2667001"/>
            <a:ext cx="2056638" cy="1828800"/>
          </a:xfrm>
          <a:prstGeom prst="ellipse">
            <a:avLst/>
          </a:prstGeom>
          <a:noFill/>
          <a:ln w="28575">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p:cNvSpPr/>
          <p:nvPr/>
        </p:nvSpPr>
        <p:spPr>
          <a:xfrm>
            <a:off x="3795205" y="1638300"/>
            <a:ext cx="1600200" cy="533400"/>
          </a:xfrm>
          <a:prstGeom prst="ellipse">
            <a:avLst/>
          </a:prstGeom>
          <a:noFill/>
          <a:ln w="28575">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7" name="Straight Arrow Connector 16"/>
          <p:cNvCxnSpPr/>
          <p:nvPr/>
        </p:nvCxnSpPr>
        <p:spPr>
          <a:xfrm flipH="1" flipV="1">
            <a:off x="1524000" y="4351445"/>
            <a:ext cx="532638" cy="1109084"/>
          </a:xfrm>
          <a:prstGeom prst="straightConnector1">
            <a:avLst/>
          </a:prstGeom>
          <a:ln>
            <a:solidFill>
              <a:srgbClr val="009999"/>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flipV="1">
            <a:off x="5029200" y="2209800"/>
            <a:ext cx="1524000" cy="3124200"/>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905000" y="2095500"/>
            <a:ext cx="843149" cy="190500"/>
          </a:xfrm>
          <a:prstGeom prst="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p:cNvSpPr txBox="1"/>
          <p:nvPr/>
        </p:nvSpPr>
        <p:spPr>
          <a:xfrm>
            <a:off x="1505926" y="5535130"/>
            <a:ext cx="2227874" cy="707886"/>
          </a:xfrm>
          <a:prstGeom prst="rect">
            <a:avLst/>
          </a:prstGeom>
          <a:noFill/>
        </p:spPr>
        <p:txBody>
          <a:bodyPr wrap="square" rtlCol="0">
            <a:spAutoFit/>
          </a:bodyPr>
          <a:lstStyle/>
          <a:p>
            <a:pPr algn="ctr"/>
            <a:r>
              <a:rPr lang="en-US" sz="2000" b="1" u="sng" dirty="0">
                <a:solidFill>
                  <a:schemeClr val="accent3"/>
                </a:solidFill>
                <a:latin typeface="Arial Narrow" panose="020B0606020202030204" pitchFamily="34" charset="0"/>
              </a:rPr>
              <a:t>OPTION 1: </a:t>
            </a:r>
          </a:p>
          <a:p>
            <a:pPr algn="ctr"/>
            <a:r>
              <a:rPr lang="en-US" sz="2000" dirty="0">
                <a:solidFill>
                  <a:schemeClr val="accent3"/>
                </a:solidFill>
                <a:latin typeface="Arial Narrow" panose="020B0606020202030204" pitchFamily="34" charset="0"/>
              </a:rPr>
              <a:t>find offers by category</a:t>
            </a:r>
          </a:p>
        </p:txBody>
      </p:sp>
      <p:sp>
        <p:nvSpPr>
          <p:cNvPr id="26" name="TextBox 25"/>
          <p:cNvSpPr txBox="1"/>
          <p:nvPr/>
        </p:nvSpPr>
        <p:spPr>
          <a:xfrm>
            <a:off x="5838290" y="5291694"/>
            <a:ext cx="1524000" cy="1015663"/>
          </a:xfrm>
          <a:prstGeom prst="rect">
            <a:avLst/>
          </a:prstGeom>
          <a:noFill/>
        </p:spPr>
        <p:txBody>
          <a:bodyPr wrap="square" rtlCol="0">
            <a:spAutoFit/>
          </a:bodyPr>
          <a:lstStyle/>
          <a:p>
            <a:pPr algn="ctr"/>
            <a:r>
              <a:rPr lang="en-US" sz="2000" b="1" u="sng" dirty="0">
                <a:solidFill>
                  <a:schemeClr val="accent5"/>
                </a:solidFill>
                <a:latin typeface="Arial Narrow" panose="020B0606020202030204" pitchFamily="34" charset="0"/>
              </a:rPr>
              <a:t>OPTION 2: </a:t>
            </a:r>
            <a:r>
              <a:rPr lang="en-US" sz="2000" dirty="0">
                <a:solidFill>
                  <a:schemeClr val="accent5"/>
                </a:solidFill>
                <a:latin typeface="Arial Narrow" panose="020B0606020202030204" pitchFamily="34" charset="0"/>
              </a:rPr>
              <a:t>search for specific offers</a:t>
            </a:r>
          </a:p>
        </p:txBody>
      </p:sp>
      <p:sp>
        <p:nvSpPr>
          <p:cNvPr id="4" name="Oval 3"/>
          <p:cNvSpPr/>
          <p:nvPr/>
        </p:nvSpPr>
        <p:spPr>
          <a:xfrm>
            <a:off x="228600" y="2362200"/>
            <a:ext cx="1676400" cy="304800"/>
          </a:xfrm>
          <a:prstGeom prst="ellipse">
            <a:avLst/>
          </a:prstGeom>
          <a:noFill/>
          <a:ln w="28575">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3" name="Straight Arrow Connector 12"/>
          <p:cNvCxnSpPr/>
          <p:nvPr/>
        </p:nvCxnSpPr>
        <p:spPr>
          <a:xfrm flipH="1" flipV="1">
            <a:off x="1776146" y="2675045"/>
            <a:ext cx="1168350" cy="753955"/>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677415" y="3107646"/>
            <a:ext cx="1731008" cy="1015663"/>
          </a:xfrm>
          <a:prstGeom prst="rect">
            <a:avLst/>
          </a:prstGeom>
          <a:noFill/>
        </p:spPr>
        <p:txBody>
          <a:bodyPr wrap="square" rtlCol="0">
            <a:spAutoFit/>
          </a:bodyPr>
          <a:lstStyle/>
          <a:p>
            <a:pPr algn="ctr"/>
            <a:r>
              <a:rPr lang="en-US" sz="2000" b="1" u="sng" dirty="0">
                <a:solidFill>
                  <a:schemeClr val="accent4"/>
                </a:solidFill>
                <a:latin typeface="Arial Narrow" panose="020B0606020202030204" pitchFamily="34" charset="0"/>
              </a:rPr>
              <a:t>OPTION 3: </a:t>
            </a:r>
          </a:p>
          <a:p>
            <a:pPr algn="ctr"/>
            <a:r>
              <a:rPr lang="en-US" sz="2000" dirty="0">
                <a:solidFill>
                  <a:schemeClr val="accent4"/>
                </a:solidFill>
                <a:latin typeface="Arial Narrow" panose="020B0606020202030204" pitchFamily="34" charset="0"/>
              </a:rPr>
              <a:t>find offers by location</a:t>
            </a:r>
          </a:p>
        </p:txBody>
      </p:sp>
    </p:spTree>
    <p:custDataLst>
      <p:tags r:id="rId1"/>
    </p:custDataLst>
    <p:extLst>
      <p:ext uri="{BB962C8B-B14F-4D97-AF65-F5344CB8AC3E}">
        <p14:creationId xmlns:p14="http://schemas.microsoft.com/office/powerpoint/2010/main" val="60595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750" fill="hold"/>
                                        <p:tgtEl>
                                          <p:spTgt spid="2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anim calcmode="lin" valueType="num">
                                      <p:cBhvr>
                                        <p:cTn id="22" dur="1000" fill="hold"/>
                                        <p:tgtEl>
                                          <p:spTgt spid="25"/>
                                        </p:tgtEl>
                                        <p:attrNameLst>
                                          <p:attrName>ppt_x</p:attrName>
                                        </p:attrNameLst>
                                      </p:cBhvr>
                                      <p:tavLst>
                                        <p:tav tm="0">
                                          <p:val>
                                            <p:strVal val="#ppt_x"/>
                                          </p:val>
                                        </p:tav>
                                        <p:tav tm="100000">
                                          <p:val>
                                            <p:strVal val="#ppt_x"/>
                                          </p:val>
                                        </p:tav>
                                      </p:tavLst>
                                    </p:anim>
                                    <p:anim calcmode="lin" valueType="num">
                                      <p:cBhvr>
                                        <p:cTn id="2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1000"/>
                                        <p:tgtEl>
                                          <p:spTgt spid="26"/>
                                        </p:tgtEl>
                                      </p:cBhvr>
                                    </p:animEffect>
                                    <p:anim calcmode="lin" valueType="num">
                                      <p:cBhvr>
                                        <p:cTn id="39" dur="1000" fill="hold"/>
                                        <p:tgtEl>
                                          <p:spTgt spid="26"/>
                                        </p:tgtEl>
                                        <p:attrNameLst>
                                          <p:attrName>ppt_x</p:attrName>
                                        </p:attrNameLst>
                                      </p:cBhvr>
                                      <p:tavLst>
                                        <p:tav tm="0">
                                          <p:val>
                                            <p:strVal val="#ppt_x"/>
                                          </p:val>
                                        </p:tav>
                                        <p:tav tm="100000">
                                          <p:val>
                                            <p:strVal val="#ppt_x"/>
                                          </p:val>
                                        </p:tav>
                                      </p:tavLst>
                                    </p:anim>
                                    <p:anim calcmode="lin" valueType="num">
                                      <p:cBhvr>
                                        <p:cTn id="4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1000"/>
                                        <p:tgtEl>
                                          <p:spTgt spid="4"/>
                                        </p:tgtEl>
                                      </p:cBhvr>
                                    </p:animEffect>
                                    <p:anim calcmode="lin" valueType="num">
                                      <p:cBhvr>
                                        <p:cTn id="56" dur="1000" fill="hold"/>
                                        <p:tgtEl>
                                          <p:spTgt spid="4"/>
                                        </p:tgtEl>
                                        <p:attrNameLst>
                                          <p:attrName>ppt_x</p:attrName>
                                        </p:attrNameLst>
                                      </p:cBhvr>
                                      <p:tavLst>
                                        <p:tav tm="0">
                                          <p:val>
                                            <p:strVal val="#ppt_x"/>
                                          </p:val>
                                        </p:tav>
                                        <p:tav tm="100000">
                                          <p:val>
                                            <p:strVal val="#ppt_x"/>
                                          </p:val>
                                        </p:tav>
                                      </p:tavLst>
                                    </p:anim>
                                    <p:anim calcmode="lin" valueType="num">
                                      <p:cBhvr>
                                        <p:cTn id="5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4" grpId="0" animBg="1"/>
      <p:bldP spid="25" grpId="0"/>
      <p:bldP spid="26" grpId="0"/>
      <p:bldP spid="4" grpId="0" animBg="1"/>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 name="ARTICULATE_DESIGN_ID_CUSTOM DESIGN" val="95s93AXf"/>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TRF-CommunicationsPPT_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TRF-CommunicationsPPT_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TRF-CommunicationsPPT_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4_TRF-CommunicationsPPT_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D8D2A813084946A095FA90F20C8564" ma:contentTypeVersion="0" ma:contentTypeDescription="Create a new document." ma:contentTypeScope="" ma:versionID="7f04d2794ce70bb5b152725d1eb2a406">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735D7F-06EB-4BA1-BFF2-F70C85F8FB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7675588-27E8-4DC2-A6F3-CD942007201A}">
  <ds:schemaRefs>
    <ds:schemaRef ds:uri="http://www.w3.org/XML/1998/namespace"/>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65BBC439-0D6E-4E2B-99DA-51E28D6159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21719</TotalTime>
  <Words>856</Words>
  <Application>Microsoft Office PowerPoint</Application>
  <PresentationFormat>On-screen Show (4:3)</PresentationFormat>
  <Paragraphs>114</Paragraphs>
  <Slides>13</Slides>
  <Notes>13</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13</vt:i4>
      </vt:variant>
    </vt:vector>
  </HeadingPairs>
  <TitlesOfParts>
    <vt:vector size="28" baseType="lpstr">
      <vt:lpstr>MS PGothic</vt:lpstr>
      <vt:lpstr>MS PGothic</vt:lpstr>
      <vt:lpstr>Arial</vt:lpstr>
      <vt:lpstr>Arial Narrow</vt:lpstr>
      <vt:lpstr>Calibri</vt:lpstr>
      <vt:lpstr>Georgia</vt:lpstr>
      <vt:lpstr>ヒラギノ角ゴ Pro W3</vt:lpstr>
      <vt:lpstr>Communications_white</vt:lpstr>
      <vt:lpstr>Custom Design</vt:lpstr>
      <vt:lpstr>2_Custom Design</vt:lpstr>
      <vt:lpstr>3_Custom Design</vt:lpstr>
      <vt:lpstr>1_TRF-CommunicationsPPT_Dark</vt:lpstr>
      <vt:lpstr>2_TRF-CommunicationsPPT_Dark</vt:lpstr>
      <vt:lpstr>3_TRF-CommunicationsPPT_Dark</vt:lpstr>
      <vt:lpstr>4_TRF-CommunicationsPPT_Dark</vt:lpstr>
      <vt:lpstr>PowerPoint Presentation</vt:lpstr>
      <vt:lpstr>PowerPoint Presentation</vt:lpstr>
      <vt:lpstr>PowerPoint Presentation</vt:lpstr>
      <vt:lpstr>ROTARY GLOBAL REWARDS IS EASY TO USE</vt:lpstr>
      <vt:lpstr>OPEN IT FROM YOUR BROWSER</vt:lpstr>
      <vt:lpstr>USE YOUR SMARTPHONE OR TABLET</vt:lpstr>
      <vt:lpstr> HOW TO USE IT</vt:lpstr>
      <vt:lpstr>HOW TO FIND NATIONAL OFFERS</vt:lpstr>
      <vt:lpstr>HOW TO FIND LOCAL OFFERS FROM ROTARIANS</vt:lpstr>
      <vt:lpstr>HOW TO POST AN OFFER</vt:lpstr>
      <vt:lpstr>HOW TO CREATE AN OFFER</vt:lpstr>
      <vt:lpstr>PowerPoint Presentation</vt:lpstr>
      <vt:lpstr>PowerPoint Presentation</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 WS-06</dc:creator>
  <cp:lastModifiedBy>John</cp:lastModifiedBy>
  <cp:revision>878</cp:revision>
  <cp:lastPrinted>2017-02-28T19:40:44Z</cp:lastPrinted>
  <dcterms:created xsi:type="dcterms:W3CDTF">2010-04-16T20:11:30Z</dcterms:created>
  <dcterms:modified xsi:type="dcterms:W3CDTF">2018-11-02T10:58:08Z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Bob Kiolbassa</vt:lpwstr>
  </property>
  <property fmtid="{D5CDD505-2E9C-101B-9397-08002B2CF9AE}" pid="3" name="WhenToUse">
    <vt:lpwstr>Powerpoint template using the new brand guidelines. This presentation has a cloud gray background on the cover and white background on other slides.</vt:lpwstr>
  </property>
  <property fmtid="{D5CDD505-2E9C-101B-9397-08002B2CF9AE}" pid="4" name="Description0">
    <vt:lpwstr>Powerpoint template using the new brand guidelines. This presentation has a cloud gray background on the cover and white background on other slides.</vt:lpwstr>
  </property>
  <property fmtid="{D5CDD505-2E9C-101B-9397-08002B2CF9AE}" pid="5" name="Status">
    <vt:lpwstr>In Review</vt:lpwstr>
  </property>
  <property fmtid="{D5CDD505-2E9C-101B-9397-08002B2CF9AE}" pid="6" name="ContentTypeId">
    <vt:lpwstr>0x010100C6D8D2A813084946A095FA90F20C8564</vt:lpwstr>
  </property>
  <property fmtid="{D5CDD505-2E9C-101B-9397-08002B2CF9AE}" pid="7" name="ArticulateGUID">
    <vt:lpwstr>31D311A1-3EE0-4970-BA8E-F58268072F90</vt:lpwstr>
  </property>
  <property fmtid="{D5CDD505-2E9C-101B-9397-08002B2CF9AE}" pid="8" name="ArticulatePath">
    <vt:lpwstr>RGR Promotion 1819 ceout</vt:lpwstr>
  </property>
</Properties>
</file>